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notesMasterIdLst>
    <p:notesMasterId r:id="rId40"/>
  </p:notesMasterIdLst>
  <p:sldIdLst>
    <p:sldId id="1384" r:id="rId2"/>
    <p:sldId id="1366" r:id="rId3"/>
    <p:sldId id="1344" r:id="rId4"/>
    <p:sldId id="1412" r:id="rId5"/>
    <p:sldId id="1414" r:id="rId6"/>
    <p:sldId id="1463" r:id="rId7"/>
    <p:sldId id="1413" r:id="rId8"/>
    <p:sldId id="1423" r:id="rId9"/>
    <p:sldId id="1464" r:id="rId10"/>
    <p:sldId id="1465" r:id="rId11"/>
    <p:sldId id="1470" r:id="rId12"/>
    <p:sldId id="1466" r:id="rId13"/>
    <p:sldId id="1467" r:id="rId14"/>
    <p:sldId id="1468" r:id="rId15"/>
    <p:sldId id="1471" r:id="rId16"/>
    <p:sldId id="1472" r:id="rId17"/>
    <p:sldId id="1469" r:id="rId18"/>
    <p:sldId id="1415" r:id="rId19"/>
    <p:sldId id="1473" r:id="rId20"/>
    <p:sldId id="1474" r:id="rId21"/>
    <p:sldId id="1475" r:id="rId22"/>
    <p:sldId id="1476" r:id="rId23"/>
    <p:sldId id="1477" r:id="rId24"/>
    <p:sldId id="1481" r:id="rId25"/>
    <p:sldId id="1482" r:id="rId26"/>
    <p:sldId id="1478" r:id="rId27"/>
    <p:sldId id="1483" r:id="rId28"/>
    <p:sldId id="1479" r:id="rId29"/>
    <p:sldId id="1480" r:id="rId30"/>
    <p:sldId id="1400" r:id="rId31"/>
    <p:sldId id="1443" r:id="rId32"/>
    <p:sldId id="1484" r:id="rId33"/>
    <p:sldId id="1402" r:id="rId34"/>
    <p:sldId id="1485" r:id="rId35"/>
    <p:sldId id="1486" r:id="rId36"/>
    <p:sldId id="1487" r:id="rId37"/>
    <p:sldId id="1488" r:id="rId38"/>
    <p:sldId id="1489"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E823C3-E6B8-4230-BC1F-49CB7BE4D9C7}" v="1284" dt="2025-08-09T20:08:53.7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96" autoAdjust="0"/>
    <p:restoredTop sz="94660"/>
  </p:normalViewPr>
  <p:slideViewPr>
    <p:cSldViewPr snapToGrid="0">
      <p:cViewPr varScale="1">
        <p:scale>
          <a:sx n="55" d="100"/>
          <a:sy n="55" d="100"/>
        </p:scale>
        <p:origin x="44" y="2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F9E823C3-E6B8-4230-BC1F-49CB7BE4D9C7}"/>
    <pc:docChg chg="custSel addSld delSld modSld sldOrd">
      <pc:chgData name="Ed Godfrey" userId="61aa7c48ee0e3db0" providerId="LiveId" clId="{F9E823C3-E6B8-4230-BC1F-49CB7BE4D9C7}" dt="2025-08-09T20:08:55.081" v="1809" actId="47"/>
      <pc:docMkLst>
        <pc:docMk/>
      </pc:docMkLst>
      <pc:sldChg chg="modSp mod">
        <pc:chgData name="Ed Godfrey" userId="61aa7c48ee0e3db0" providerId="LiveId" clId="{F9E823C3-E6B8-4230-BC1F-49CB7BE4D9C7}" dt="2025-08-09T19:02:13.361" v="88" actId="255"/>
        <pc:sldMkLst>
          <pc:docMk/>
          <pc:sldMk cId="722476942" sldId="1344"/>
        </pc:sldMkLst>
        <pc:spChg chg="mod">
          <ac:chgData name="Ed Godfrey" userId="61aa7c48ee0e3db0" providerId="LiveId" clId="{F9E823C3-E6B8-4230-BC1F-49CB7BE4D9C7}" dt="2025-08-09T19:02:13.361" v="88" actId="255"/>
          <ac:spMkLst>
            <pc:docMk/>
            <pc:sldMk cId="722476942" sldId="1344"/>
            <ac:spMk id="3" creationId="{520C81EB-CB7C-5B42-8F18-5E04E249EC99}"/>
          </ac:spMkLst>
        </pc:spChg>
        <pc:spChg chg="mod">
          <ac:chgData name="Ed Godfrey" userId="61aa7c48ee0e3db0" providerId="LiveId" clId="{F9E823C3-E6B8-4230-BC1F-49CB7BE4D9C7}" dt="2025-08-09T19:01:57.339" v="76" actId="20577"/>
          <ac:spMkLst>
            <pc:docMk/>
            <pc:sldMk cId="722476942" sldId="1344"/>
            <ac:spMk id="6" creationId="{E6B75A5A-1153-540F-4A3D-CB0B714D306A}"/>
          </ac:spMkLst>
        </pc:spChg>
      </pc:sldChg>
      <pc:sldChg chg="modSp mod">
        <pc:chgData name="Ed Godfrey" userId="61aa7c48ee0e3db0" providerId="LiveId" clId="{F9E823C3-E6B8-4230-BC1F-49CB7BE4D9C7}" dt="2025-08-09T19:00:26.811" v="67" actId="122"/>
        <pc:sldMkLst>
          <pc:docMk/>
          <pc:sldMk cId="1731925197" sldId="1366"/>
        </pc:sldMkLst>
        <pc:spChg chg="mod">
          <ac:chgData name="Ed Godfrey" userId="61aa7c48ee0e3db0" providerId="LiveId" clId="{F9E823C3-E6B8-4230-BC1F-49CB7BE4D9C7}" dt="2025-08-09T19:00:26.811" v="67" actId="122"/>
          <ac:spMkLst>
            <pc:docMk/>
            <pc:sldMk cId="1731925197" sldId="1366"/>
            <ac:spMk id="3" creationId="{C54AEBB3-90F9-5FAA-7504-8EF00651D0D4}"/>
          </ac:spMkLst>
        </pc:spChg>
        <pc:spChg chg="mod">
          <ac:chgData name="Ed Godfrey" userId="61aa7c48ee0e3db0" providerId="LiveId" clId="{F9E823C3-E6B8-4230-BC1F-49CB7BE4D9C7}" dt="2025-08-09T18:59:13.647" v="56" actId="255"/>
          <ac:spMkLst>
            <pc:docMk/>
            <pc:sldMk cId="1731925197" sldId="1366"/>
            <ac:spMk id="6" creationId="{3E3A90D0-E6BF-FBD7-3267-BAAD9A994401}"/>
          </ac:spMkLst>
        </pc:spChg>
      </pc:sldChg>
      <pc:sldChg chg="modSp mod">
        <pc:chgData name="Ed Godfrey" userId="61aa7c48ee0e3db0" providerId="LiveId" clId="{F9E823C3-E6B8-4230-BC1F-49CB7BE4D9C7}" dt="2025-08-09T18:53:35.214" v="43" actId="20577"/>
        <pc:sldMkLst>
          <pc:docMk/>
          <pc:sldMk cId="2617957350" sldId="1384"/>
        </pc:sldMkLst>
        <pc:spChg chg="mod">
          <ac:chgData name="Ed Godfrey" userId="61aa7c48ee0e3db0" providerId="LiveId" clId="{F9E823C3-E6B8-4230-BC1F-49CB7BE4D9C7}" dt="2025-08-09T18:53:24.245" v="13" actId="20577"/>
          <ac:spMkLst>
            <pc:docMk/>
            <pc:sldMk cId="2617957350" sldId="1384"/>
            <ac:spMk id="4" creationId="{B9B1BCC9-3157-7840-684C-DE41851CACAA}"/>
          </ac:spMkLst>
        </pc:spChg>
        <pc:spChg chg="mod">
          <ac:chgData name="Ed Godfrey" userId="61aa7c48ee0e3db0" providerId="LiveId" clId="{F9E823C3-E6B8-4230-BC1F-49CB7BE4D9C7}" dt="2025-08-09T18:53:35.214" v="43" actId="20577"/>
          <ac:spMkLst>
            <pc:docMk/>
            <pc:sldMk cId="2617957350" sldId="1384"/>
            <ac:spMk id="7" creationId="{722B019F-25DE-7D11-0F79-14FAF706E076}"/>
          </ac:spMkLst>
        </pc:spChg>
      </pc:sldChg>
      <pc:sldChg chg="modSp mod ord">
        <pc:chgData name="Ed Godfrey" userId="61aa7c48ee0e3db0" providerId="LiveId" clId="{F9E823C3-E6B8-4230-BC1F-49CB7BE4D9C7}" dt="2025-08-09T20:00:25.463" v="1592" actId="20577"/>
        <pc:sldMkLst>
          <pc:docMk/>
          <pc:sldMk cId="1418397965" sldId="1400"/>
        </pc:sldMkLst>
        <pc:spChg chg="mod">
          <ac:chgData name="Ed Godfrey" userId="61aa7c48ee0e3db0" providerId="LiveId" clId="{F9E823C3-E6B8-4230-BC1F-49CB7BE4D9C7}" dt="2025-08-09T20:00:18.193" v="1579" actId="255"/>
          <ac:spMkLst>
            <pc:docMk/>
            <pc:sldMk cId="1418397965" sldId="1400"/>
            <ac:spMk id="3" creationId="{A76E57E5-02C6-A3E6-A25D-42BB7B1ECEC2}"/>
          </ac:spMkLst>
        </pc:spChg>
        <pc:spChg chg="mod">
          <ac:chgData name="Ed Godfrey" userId="61aa7c48ee0e3db0" providerId="LiveId" clId="{F9E823C3-E6B8-4230-BC1F-49CB7BE4D9C7}" dt="2025-08-09T20:00:25.463" v="1592" actId="20577"/>
          <ac:spMkLst>
            <pc:docMk/>
            <pc:sldMk cId="1418397965" sldId="1400"/>
            <ac:spMk id="6" creationId="{71410905-1FCD-A6F4-A5DE-A4A2884B8F78}"/>
          </ac:spMkLst>
        </pc:spChg>
      </pc:sldChg>
      <pc:sldChg chg="modSp mod">
        <pc:chgData name="Ed Godfrey" userId="61aa7c48ee0e3db0" providerId="LiveId" clId="{F9E823C3-E6B8-4230-BC1F-49CB7BE4D9C7}" dt="2025-08-09T20:04:15.734" v="1703" actId="20577"/>
        <pc:sldMkLst>
          <pc:docMk/>
          <pc:sldMk cId="4025855" sldId="1402"/>
        </pc:sldMkLst>
        <pc:spChg chg="mod">
          <ac:chgData name="Ed Godfrey" userId="61aa7c48ee0e3db0" providerId="LiveId" clId="{F9E823C3-E6B8-4230-BC1F-49CB7BE4D9C7}" dt="2025-08-09T20:04:15.734" v="1703" actId="20577"/>
          <ac:spMkLst>
            <pc:docMk/>
            <pc:sldMk cId="4025855" sldId="1402"/>
            <ac:spMk id="3" creationId="{73FCD530-0C71-275F-3DD1-F26277162E66}"/>
          </ac:spMkLst>
        </pc:spChg>
        <pc:spChg chg="mod">
          <ac:chgData name="Ed Godfrey" userId="61aa7c48ee0e3db0" providerId="LiveId" clId="{F9E823C3-E6B8-4230-BC1F-49CB7BE4D9C7}" dt="2025-08-09T20:03:44.577" v="1661" actId="20577"/>
          <ac:spMkLst>
            <pc:docMk/>
            <pc:sldMk cId="4025855" sldId="1402"/>
            <ac:spMk id="6" creationId="{6D29AD9A-1FCC-2191-32D4-895A6E39FF5F}"/>
          </ac:spMkLst>
        </pc:spChg>
      </pc:sldChg>
      <pc:sldChg chg="del">
        <pc:chgData name="Ed Godfrey" userId="61aa7c48ee0e3db0" providerId="LiveId" clId="{F9E823C3-E6B8-4230-BC1F-49CB7BE4D9C7}" dt="2025-08-09T20:03:03.821" v="1634" actId="47"/>
        <pc:sldMkLst>
          <pc:docMk/>
          <pc:sldMk cId="2045758998" sldId="1411"/>
        </pc:sldMkLst>
      </pc:sldChg>
      <pc:sldChg chg="modSp mod">
        <pc:chgData name="Ed Godfrey" userId="61aa7c48ee0e3db0" providerId="LiveId" clId="{F9E823C3-E6B8-4230-BC1F-49CB7BE4D9C7}" dt="2025-08-09T19:03:15.810" v="102" actId="20577"/>
        <pc:sldMkLst>
          <pc:docMk/>
          <pc:sldMk cId="19283139" sldId="1412"/>
        </pc:sldMkLst>
        <pc:spChg chg="mod">
          <ac:chgData name="Ed Godfrey" userId="61aa7c48ee0e3db0" providerId="LiveId" clId="{F9E823C3-E6B8-4230-BC1F-49CB7BE4D9C7}" dt="2025-08-09T19:03:10.216" v="95" actId="20577"/>
          <ac:spMkLst>
            <pc:docMk/>
            <pc:sldMk cId="19283139" sldId="1412"/>
            <ac:spMk id="3" creationId="{3995DD17-436E-2BBE-2B71-F8FDA6E8F551}"/>
          </ac:spMkLst>
        </pc:spChg>
        <pc:spChg chg="mod">
          <ac:chgData name="Ed Godfrey" userId="61aa7c48ee0e3db0" providerId="LiveId" clId="{F9E823C3-E6B8-4230-BC1F-49CB7BE4D9C7}" dt="2025-08-09T19:03:15.810" v="102" actId="20577"/>
          <ac:spMkLst>
            <pc:docMk/>
            <pc:sldMk cId="19283139" sldId="1412"/>
            <ac:spMk id="6" creationId="{DBE2B93B-63A1-C3A4-F691-19ED394858B6}"/>
          </ac:spMkLst>
        </pc:spChg>
      </pc:sldChg>
      <pc:sldChg chg="modSp">
        <pc:chgData name="Ed Godfrey" userId="61aa7c48ee0e3db0" providerId="LiveId" clId="{F9E823C3-E6B8-4230-BC1F-49CB7BE4D9C7}" dt="2025-08-09T19:13:55.515" v="299" actId="20577"/>
        <pc:sldMkLst>
          <pc:docMk/>
          <pc:sldMk cId="2186744923" sldId="1413"/>
        </pc:sldMkLst>
        <pc:spChg chg="mod">
          <ac:chgData name="Ed Godfrey" userId="61aa7c48ee0e3db0" providerId="LiveId" clId="{F9E823C3-E6B8-4230-BC1F-49CB7BE4D9C7}" dt="2025-08-09T19:13:47.253" v="281" actId="20577"/>
          <ac:spMkLst>
            <pc:docMk/>
            <pc:sldMk cId="2186744923" sldId="1413"/>
            <ac:spMk id="3" creationId="{3E1BD851-6DE8-09D0-A2BE-19F01DEDB3C9}"/>
          </ac:spMkLst>
        </pc:spChg>
        <pc:spChg chg="mod">
          <ac:chgData name="Ed Godfrey" userId="61aa7c48ee0e3db0" providerId="LiveId" clId="{F9E823C3-E6B8-4230-BC1F-49CB7BE4D9C7}" dt="2025-08-09T19:13:55.515" v="299" actId="20577"/>
          <ac:spMkLst>
            <pc:docMk/>
            <pc:sldMk cId="2186744923" sldId="1413"/>
            <ac:spMk id="6" creationId="{DF1368FC-BE86-126E-0ABF-F1E157D31C0D}"/>
          </ac:spMkLst>
        </pc:spChg>
      </pc:sldChg>
      <pc:sldChg chg="modSp mod modAnim">
        <pc:chgData name="Ed Godfrey" userId="61aa7c48ee0e3db0" providerId="LiveId" clId="{F9E823C3-E6B8-4230-BC1F-49CB7BE4D9C7}" dt="2025-08-09T19:06:27.223" v="190" actId="20577"/>
        <pc:sldMkLst>
          <pc:docMk/>
          <pc:sldMk cId="3545935249" sldId="1414"/>
        </pc:sldMkLst>
        <pc:spChg chg="mod">
          <ac:chgData name="Ed Godfrey" userId="61aa7c48ee0e3db0" providerId="LiveId" clId="{F9E823C3-E6B8-4230-BC1F-49CB7BE4D9C7}" dt="2025-08-09T19:06:27.223" v="190" actId="20577"/>
          <ac:spMkLst>
            <pc:docMk/>
            <pc:sldMk cId="3545935249" sldId="1414"/>
            <ac:spMk id="3" creationId="{4484FF30-5834-82A9-CBFC-8E638BBA153E}"/>
          </ac:spMkLst>
        </pc:spChg>
        <pc:spChg chg="mod">
          <ac:chgData name="Ed Godfrey" userId="61aa7c48ee0e3db0" providerId="LiveId" clId="{F9E823C3-E6B8-4230-BC1F-49CB7BE4D9C7}" dt="2025-08-09T19:03:50.527" v="130" actId="20577"/>
          <ac:spMkLst>
            <pc:docMk/>
            <pc:sldMk cId="3545935249" sldId="1414"/>
            <ac:spMk id="6" creationId="{FD846DED-D3BD-07DC-37F8-5AFCDCDA5A3D}"/>
          </ac:spMkLst>
        </pc:spChg>
      </pc:sldChg>
      <pc:sldChg chg="modSp mod ord">
        <pc:chgData name="Ed Godfrey" userId="61aa7c48ee0e3db0" providerId="LiveId" clId="{F9E823C3-E6B8-4230-BC1F-49CB7BE4D9C7}" dt="2025-08-09T19:35:25.543" v="599" actId="20577"/>
        <pc:sldMkLst>
          <pc:docMk/>
          <pc:sldMk cId="3249852842" sldId="1415"/>
        </pc:sldMkLst>
        <pc:spChg chg="mod">
          <ac:chgData name="Ed Godfrey" userId="61aa7c48ee0e3db0" providerId="LiveId" clId="{F9E823C3-E6B8-4230-BC1F-49CB7BE4D9C7}" dt="2025-08-09T19:35:21.091" v="592" actId="2711"/>
          <ac:spMkLst>
            <pc:docMk/>
            <pc:sldMk cId="3249852842" sldId="1415"/>
            <ac:spMk id="3" creationId="{3FF62E7E-5856-616E-7E1C-D9E5A9A167C3}"/>
          </ac:spMkLst>
        </pc:spChg>
        <pc:spChg chg="mod">
          <ac:chgData name="Ed Godfrey" userId="61aa7c48ee0e3db0" providerId="LiveId" clId="{F9E823C3-E6B8-4230-BC1F-49CB7BE4D9C7}" dt="2025-08-09T19:35:25.543" v="599" actId="20577"/>
          <ac:spMkLst>
            <pc:docMk/>
            <pc:sldMk cId="3249852842" sldId="1415"/>
            <ac:spMk id="6" creationId="{02AB99CE-CB4D-AF66-E099-72EA824A308E}"/>
          </ac:spMkLst>
        </pc:spChg>
      </pc:sldChg>
      <pc:sldChg chg="del">
        <pc:chgData name="Ed Godfrey" userId="61aa7c48ee0e3db0" providerId="LiveId" clId="{F9E823C3-E6B8-4230-BC1F-49CB7BE4D9C7}" dt="2025-08-09T20:03:04.409" v="1635" actId="47"/>
        <pc:sldMkLst>
          <pc:docMk/>
          <pc:sldMk cId="1292362729" sldId="1416"/>
        </pc:sldMkLst>
      </pc:sldChg>
      <pc:sldChg chg="modSp">
        <pc:chgData name="Ed Godfrey" userId="61aa7c48ee0e3db0" providerId="LiveId" clId="{F9E823C3-E6B8-4230-BC1F-49CB7BE4D9C7}" dt="2025-08-09T19:14:55.987" v="313" actId="20577"/>
        <pc:sldMkLst>
          <pc:docMk/>
          <pc:sldMk cId="744263659" sldId="1423"/>
        </pc:sldMkLst>
        <pc:spChg chg="mod">
          <ac:chgData name="Ed Godfrey" userId="61aa7c48ee0e3db0" providerId="LiveId" clId="{F9E823C3-E6B8-4230-BC1F-49CB7BE4D9C7}" dt="2025-08-09T19:14:46.710" v="304" actId="113"/>
          <ac:spMkLst>
            <pc:docMk/>
            <pc:sldMk cId="744263659" sldId="1423"/>
            <ac:spMk id="3" creationId="{81D93F5D-BF2C-6F2A-0F58-4FF34F5C9607}"/>
          </ac:spMkLst>
        </pc:spChg>
        <pc:spChg chg="mod">
          <ac:chgData name="Ed Godfrey" userId="61aa7c48ee0e3db0" providerId="LiveId" clId="{F9E823C3-E6B8-4230-BC1F-49CB7BE4D9C7}" dt="2025-08-09T19:14:55.987" v="313" actId="20577"/>
          <ac:spMkLst>
            <pc:docMk/>
            <pc:sldMk cId="744263659" sldId="1423"/>
            <ac:spMk id="6" creationId="{5E7AD9AE-FD12-DF30-2EC8-9688CE3061D6}"/>
          </ac:spMkLst>
        </pc:spChg>
      </pc:sldChg>
      <pc:sldChg chg="del">
        <pc:chgData name="Ed Godfrey" userId="61aa7c48ee0e3db0" providerId="LiveId" clId="{F9E823C3-E6B8-4230-BC1F-49CB7BE4D9C7}" dt="2025-08-09T20:05:03.997" v="1722" actId="47"/>
        <pc:sldMkLst>
          <pc:docMk/>
          <pc:sldMk cId="2996441157" sldId="1429"/>
        </pc:sldMkLst>
      </pc:sldChg>
      <pc:sldChg chg="del">
        <pc:chgData name="Ed Godfrey" userId="61aa7c48ee0e3db0" providerId="LiveId" clId="{F9E823C3-E6B8-4230-BC1F-49CB7BE4D9C7}" dt="2025-08-09T20:05:04.765" v="1723" actId="47"/>
        <pc:sldMkLst>
          <pc:docMk/>
          <pc:sldMk cId="3573345640" sldId="1430"/>
        </pc:sldMkLst>
      </pc:sldChg>
      <pc:sldChg chg="modSp mod ord">
        <pc:chgData name="Ed Godfrey" userId="61aa7c48ee0e3db0" providerId="LiveId" clId="{F9E823C3-E6B8-4230-BC1F-49CB7BE4D9C7}" dt="2025-08-09T20:01:30.583" v="1613" actId="20577"/>
        <pc:sldMkLst>
          <pc:docMk/>
          <pc:sldMk cId="3604198718" sldId="1443"/>
        </pc:sldMkLst>
        <pc:spChg chg="mod">
          <ac:chgData name="Ed Godfrey" userId="61aa7c48ee0e3db0" providerId="LiveId" clId="{F9E823C3-E6B8-4230-BC1F-49CB7BE4D9C7}" dt="2025-08-09T20:01:25.453" v="1600" actId="255"/>
          <ac:spMkLst>
            <pc:docMk/>
            <pc:sldMk cId="3604198718" sldId="1443"/>
            <ac:spMk id="3" creationId="{12975C3E-BB73-F781-40AA-1BF0894CC082}"/>
          </ac:spMkLst>
        </pc:spChg>
        <pc:spChg chg="mod">
          <ac:chgData name="Ed Godfrey" userId="61aa7c48ee0e3db0" providerId="LiveId" clId="{F9E823C3-E6B8-4230-BC1F-49CB7BE4D9C7}" dt="2025-08-09T20:01:30.583" v="1613" actId="20577"/>
          <ac:spMkLst>
            <pc:docMk/>
            <pc:sldMk cId="3604198718" sldId="1443"/>
            <ac:spMk id="6" creationId="{C3922F05-9D8D-33B3-1853-23067664C6A6}"/>
          </ac:spMkLst>
        </pc:spChg>
      </pc:sldChg>
      <pc:sldChg chg="del">
        <pc:chgData name="Ed Godfrey" userId="61aa7c48ee0e3db0" providerId="LiveId" clId="{F9E823C3-E6B8-4230-BC1F-49CB7BE4D9C7}" dt="2025-08-09T20:04:44.844" v="1704" actId="47"/>
        <pc:sldMkLst>
          <pc:docMk/>
          <pc:sldMk cId="4056055627" sldId="1444"/>
        </pc:sldMkLst>
      </pc:sldChg>
      <pc:sldChg chg="del">
        <pc:chgData name="Ed Godfrey" userId="61aa7c48ee0e3db0" providerId="LiveId" clId="{F9E823C3-E6B8-4230-BC1F-49CB7BE4D9C7}" dt="2025-08-09T20:04:47.511" v="1705" actId="47"/>
        <pc:sldMkLst>
          <pc:docMk/>
          <pc:sldMk cId="904539679" sldId="1445"/>
        </pc:sldMkLst>
      </pc:sldChg>
      <pc:sldChg chg="del">
        <pc:chgData name="Ed Godfrey" userId="61aa7c48ee0e3db0" providerId="LiveId" clId="{F9E823C3-E6B8-4230-BC1F-49CB7BE4D9C7}" dt="2025-08-09T20:04:48.850" v="1707" actId="47"/>
        <pc:sldMkLst>
          <pc:docMk/>
          <pc:sldMk cId="2197219513" sldId="1446"/>
        </pc:sldMkLst>
      </pc:sldChg>
      <pc:sldChg chg="del">
        <pc:chgData name="Ed Godfrey" userId="61aa7c48ee0e3db0" providerId="LiveId" clId="{F9E823C3-E6B8-4230-BC1F-49CB7BE4D9C7}" dt="2025-08-09T20:04:53.531" v="1708" actId="47"/>
        <pc:sldMkLst>
          <pc:docMk/>
          <pc:sldMk cId="3191561911" sldId="1447"/>
        </pc:sldMkLst>
      </pc:sldChg>
      <pc:sldChg chg="del">
        <pc:chgData name="Ed Godfrey" userId="61aa7c48ee0e3db0" providerId="LiveId" clId="{F9E823C3-E6B8-4230-BC1F-49CB7BE4D9C7}" dt="2025-08-09T20:04:48.153" v="1706" actId="47"/>
        <pc:sldMkLst>
          <pc:docMk/>
          <pc:sldMk cId="4283271116" sldId="1448"/>
        </pc:sldMkLst>
      </pc:sldChg>
      <pc:sldChg chg="del">
        <pc:chgData name="Ed Godfrey" userId="61aa7c48ee0e3db0" providerId="LiveId" clId="{F9E823C3-E6B8-4230-BC1F-49CB7BE4D9C7}" dt="2025-08-09T20:04:56.139" v="1713" actId="47"/>
        <pc:sldMkLst>
          <pc:docMk/>
          <pc:sldMk cId="3753080507" sldId="1449"/>
        </pc:sldMkLst>
      </pc:sldChg>
      <pc:sldChg chg="del">
        <pc:chgData name="Ed Godfrey" userId="61aa7c48ee0e3db0" providerId="LiveId" clId="{F9E823C3-E6B8-4230-BC1F-49CB7BE4D9C7}" dt="2025-08-09T20:04:57.027" v="1715" actId="47"/>
        <pc:sldMkLst>
          <pc:docMk/>
          <pc:sldMk cId="4138153576" sldId="1450"/>
        </pc:sldMkLst>
      </pc:sldChg>
      <pc:sldChg chg="del">
        <pc:chgData name="Ed Godfrey" userId="61aa7c48ee0e3db0" providerId="LiveId" clId="{F9E823C3-E6B8-4230-BC1F-49CB7BE4D9C7}" dt="2025-08-09T20:05:02.139" v="1719" actId="47"/>
        <pc:sldMkLst>
          <pc:docMk/>
          <pc:sldMk cId="2187679564" sldId="1451"/>
        </pc:sldMkLst>
      </pc:sldChg>
      <pc:sldChg chg="del">
        <pc:chgData name="Ed Godfrey" userId="61aa7c48ee0e3db0" providerId="LiveId" clId="{F9E823C3-E6B8-4230-BC1F-49CB7BE4D9C7}" dt="2025-08-09T20:05:03.081" v="1721" actId="47"/>
        <pc:sldMkLst>
          <pc:docMk/>
          <pc:sldMk cId="1170241141" sldId="1452"/>
        </pc:sldMkLst>
      </pc:sldChg>
      <pc:sldChg chg="del">
        <pc:chgData name="Ed Godfrey" userId="61aa7c48ee0e3db0" providerId="LiveId" clId="{F9E823C3-E6B8-4230-BC1F-49CB7BE4D9C7}" dt="2025-08-09T20:04:54.164" v="1709" actId="47"/>
        <pc:sldMkLst>
          <pc:docMk/>
          <pc:sldMk cId="18020625" sldId="1453"/>
        </pc:sldMkLst>
      </pc:sldChg>
      <pc:sldChg chg="del">
        <pc:chgData name="Ed Godfrey" userId="61aa7c48ee0e3db0" providerId="LiveId" clId="{F9E823C3-E6B8-4230-BC1F-49CB7BE4D9C7}" dt="2025-08-09T20:04:54.627" v="1710" actId="47"/>
        <pc:sldMkLst>
          <pc:docMk/>
          <pc:sldMk cId="1192259800" sldId="1454"/>
        </pc:sldMkLst>
      </pc:sldChg>
      <pc:sldChg chg="del">
        <pc:chgData name="Ed Godfrey" userId="61aa7c48ee0e3db0" providerId="LiveId" clId="{F9E823C3-E6B8-4230-BC1F-49CB7BE4D9C7}" dt="2025-08-09T20:04:55.008" v="1711" actId="47"/>
        <pc:sldMkLst>
          <pc:docMk/>
          <pc:sldMk cId="33600971" sldId="1455"/>
        </pc:sldMkLst>
      </pc:sldChg>
      <pc:sldChg chg="del">
        <pc:chgData name="Ed Godfrey" userId="61aa7c48ee0e3db0" providerId="LiveId" clId="{F9E823C3-E6B8-4230-BC1F-49CB7BE4D9C7}" dt="2025-08-09T20:04:55.395" v="1712" actId="47"/>
        <pc:sldMkLst>
          <pc:docMk/>
          <pc:sldMk cId="807092709" sldId="1456"/>
        </pc:sldMkLst>
      </pc:sldChg>
      <pc:sldChg chg="del">
        <pc:chgData name="Ed Godfrey" userId="61aa7c48ee0e3db0" providerId="LiveId" clId="{F9E823C3-E6B8-4230-BC1F-49CB7BE4D9C7}" dt="2025-08-09T20:04:56.610" v="1714" actId="47"/>
        <pc:sldMkLst>
          <pc:docMk/>
          <pc:sldMk cId="1589120843" sldId="1457"/>
        </pc:sldMkLst>
      </pc:sldChg>
      <pc:sldChg chg="del">
        <pc:chgData name="Ed Godfrey" userId="61aa7c48ee0e3db0" providerId="LiveId" clId="{F9E823C3-E6B8-4230-BC1F-49CB7BE4D9C7}" dt="2025-08-09T20:04:57.556" v="1716" actId="47"/>
        <pc:sldMkLst>
          <pc:docMk/>
          <pc:sldMk cId="1984703297" sldId="1458"/>
        </pc:sldMkLst>
      </pc:sldChg>
      <pc:sldChg chg="del">
        <pc:chgData name="Ed Godfrey" userId="61aa7c48ee0e3db0" providerId="LiveId" clId="{F9E823C3-E6B8-4230-BC1F-49CB7BE4D9C7}" dt="2025-08-09T20:04:57.960" v="1717" actId="47"/>
        <pc:sldMkLst>
          <pc:docMk/>
          <pc:sldMk cId="767610372" sldId="1459"/>
        </pc:sldMkLst>
      </pc:sldChg>
      <pc:sldChg chg="del">
        <pc:chgData name="Ed Godfrey" userId="61aa7c48ee0e3db0" providerId="LiveId" clId="{F9E823C3-E6B8-4230-BC1F-49CB7BE4D9C7}" dt="2025-08-09T20:05:01.280" v="1718" actId="47"/>
        <pc:sldMkLst>
          <pc:docMk/>
          <pc:sldMk cId="3114453488" sldId="1460"/>
        </pc:sldMkLst>
      </pc:sldChg>
      <pc:sldChg chg="del">
        <pc:chgData name="Ed Godfrey" userId="61aa7c48ee0e3db0" providerId="LiveId" clId="{F9E823C3-E6B8-4230-BC1F-49CB7BE4D9C7}" dt="2025-08-09T20:05:02.618" v="1720" actId="47"/>
        <pc:sldMkLst>
          <pc:docMk/>
          <pc:sldMk cId="897679663" sldId="1461"/>
        </pc:sldMkLst>
      </pc:sldChg>
      <pc:sldChg chg="del">
        <pc:chgData name="Ed Godfrey" userId="61aa7c48ee0e3db0" providerId="LiveId" clId="{F9E823C3-E6B8-4230-BC1F-49CB7BE4D9C7}" dt="2025-08-09T20:08:55.081" v="1809" actId="47"/>
        <pc:sldMkLst>
          <pc:docMk/>
          <pc:sldMk cId="1332127163" sldId="1462"/>
        </pc:sldMkLst>
      </pc:sldChg>
      <pc:sldChg chg="addSp modSp add modAnim">
        <pc:chgData name="Ed Godfrey" userId="61aa7c48ee0e3db0" providerId="LiveId" clId="{F9E823C3-E6B8-4230-BC1F-49CB7BE4D9C7}" dt="2025-08-09T19:12:36.796" v="273" actId="255"/>
        <pc:sldMkLst>
          <pc:docMk/>
          <pc:sldMk cId="2442995911" sldId="1463"/>
        </pc:sldMkLst>
        <pc:spChg chg="add mod">
          <ac:chgData name="Ed Godfrey" userId="61aa7c48ee0e3db0" providerId="LiveId" clId="{F9E823C3-E6B8-4230-BC1F-49CB7BE4D9C7}" dt="2025-08-09T19:12:36.796" v="273" actId="255"/>
          <ac:spMkLst>
            <pc:docMk/>
            <pc:sldMk cId="2442995911" sldId="1463"/>
            <ac:spMk id="2" creationId="{51631174-A043-6D25-F1D2-0EA0B61B3CE7}"/>
          </ac:spMkLst>
        </pc:spChg>
        <pc:spChg chg="mod">
          <ac:chgData name="Ed Godfrey" userId="61aa7c48ee0e3db0" providerId="LiveId" clId="{F9E823C3-E6B8-4230-BC1F-49CB7BE4D9C7}" dt="2025-08-09T19:12:02.683" v="267" actId="255"/>
          <ac:spMkLst>
            <pc:docMk/>
            <pc:sldMk cId="2442995911" sldId="1463"/>
            <ac:spMk id="3" creationId="{BFA69919-372A-7601-9C17-C97F02CD443B}"/>
          </ac:spMkLst>
        </pc:spChg>
      </pc:sldChg>
      <pc:sldChg chg="modSp add">
        <pc:chgData name="Ed Godfrey" userId="61aa7c48ee0e3db0" providerId="LiveId" clId="{F9E823C3-E6B8-4230-BC1F-49CB7BE4D9C7}" dt="2025-08-09T19:16:08.698" v="332" actId="20577"/>
        <pc:sldMkLst>
          <pc:docMk/>
          <pc:sldMk cId="3542063499" sldId="1464"/>
        </pc:sldMkLst>
        <pc:spChg chg="mod">
          <ac:chgData name="Ed Godfrey" userId="61aa7c48ee0e3db0" providerId="LiveId" clId="{F9E823C3-E6B8-4230-BC1F-49CB7BE4D9C7}" dt="2025-08-09T19:16:05.279" v="325" actId="114"/>
          <ac:spMkLst>
            <pc:docMk/>
            <pc:sldMk cId="3542063499" sldId="1464"/>
            <ac:spMk id="3" creationId="{900A0965-A1BC-D324-C798-B54D152F0BA5}"/>
          </ac:spMkLst>
        </pc:spChg>
        <pc:spChg chg="mod">
          <ac:chgData name="Ed Godfrey" userId="61aa7c48ee0e3db0" providerId="LiveId" clId="{F9E823C3-E6B8-4230-BC1F-49CB7BE4D9C7}" dt="2025-08-09T19:16:08.698" v="332" actId="20577"/>
          <ac:spMkLst>
            <pc:docMk/>
            <pc:sldMk cId="3542063499" sldId="1464"/>
            <ac:spMk id="6" creationId="{9BF252C7-9DF3-7921-F8C6-4988EA2DA949}"/>
          </ac:spMkLst>
        </pc:spChg>
      </pc:sldChg>
      <pc:sldChg chg="modSp add">
        <pc:chgData name="Ed Godfrey" userId="61aa7c48ee0e3db0" providerId="LiveId" clId="{F9E823C3-E6B8-4230-BC1F-49CB7BE4D9C7}" dt="2025-08-09T19:18:15.869" v="352" actId="20577"/>
        <pc:sldMkLst>
          <pc:docMk/>
          <pc:sldMk cId="1912973917" sldId="1465"/>
        </pc:sldMkLst>
        <pc:spChg chg="mod">
          <ac:chgData name="Ed Godfrey" userId="61aa7c48ee0e3db0" providerId="LiveId" clId="{F9E823C3-E6B8-4230-BC1F-49CB7BE4D9C7}" dt="2025-08-09T19:17:11.999" v="338" actId="255"/>
          <ac:spMkLst>
            <pc:docMk/>
            <pc:sldMk cId="1912973917" sldId="1465"/>
            <ac:spMk id="3" creationId="{0FC2E562-3814-1764-DFA1-359F55FE2AF4}"/>
          </ac:spMkLst>
        </pc:spChg>
        <pc:spChg chg="mod">
          <ac:chgData name="Ed Godfrey" userId="61aa7c48ee0e3db0" providerId="LiveId" clId="{F9E823C3-E6B8-4230-BC1F-49CB7BE4D9C7}" dt="2025-08-09T19:18:15.869" v="352" actId="20577"/>
          <ac:spMkLst>
            <pc:docMk/>
            <pc:sldMk cId="1912973917" sldId="1465"/>
            <ac:spMk id="6" creationId="{E80859AC-8BB9-AEE1-49CC-3FDB50E84C20}"/>
          </ac:spMkLst>
        </pc:spChg>
      </pc:sldChg>
      <pc:sldChg chg="modSp add mod">
        <pc:chgData name="Ed Godfrey" userId="61aa7c48ee0e3db0" providerId="LiveId" clId="{F9E823C3-E6B8-4230-BC1F-49CB7BE4D9C7}" dt="2025-08-09T19:21:32.749" v="403" actId="20577"/>
        <pc:sldMkLst>
          <pc:docMk/>
          <pc:sldMk cId="3545533630" sldId="1466"/>
        </pc:sldMkLst>
        <pc:spChg chg="mod">
          <ac:chgData name="Ed Godfrey" userId="61aa7c48ee0e3db0" providerId="LiveId" clId="{F9E823C3-E6B8-4230-BC1F-49CB7BE4D9C7}" dt="2025-08-09T19:21:26.886" v="392" actId="113"/>
          <ac:spMkLst>
            <pc:docMk/>
            <pc:sldMk cId="3545533630" sldId="1466"/>
            <ac:spMk id="3" creationId="{E978A0E3-8B7A-56C6-555B-7646F7FC4EC4}"/>
          </ac:spMkLst>
        </pc:spChg>
        <pc:spChg chg="mod">
          <ac:chgData name="Ed Godfrey" userId="61aa7c48ee0e3db0" providerId="LiveId" clId="{F9E823C3-E6B8-4230-BC1F-49CB7BE4D9C7}" dt="2025-08-09T19:21:32.749" v="403" actId="20577"/>
          <ac:spMkLst>
            <pc:docMk/>
            <pc:sldMk cId="3545533630" sldId="1466"/>
            <ac:spMk id="6" creationId="{70F5AE7B-41D0-F69C-95AA-3B7E4231B83A}"/>
          </ac:spMkLst>
        </pc:spChg>
      </pc:sldChg>
      <pc:sldChg chg="modSp add mod modAnim">
        <pc:chgData name="Ed Godfrey" userId="61aa7c48ee0e3db0" providerId="LiveId" clId="{F9E823C3-E6B8-4230-BC1F-49CB7BE4D9C7}" dt="2025-08-09T19:27:15.392" v="455" actId="114"/>
        <pc:sldMkLst>
          <pc:docMk/>
          <pc:sldMk cId="3189939713" sldId="1467"/>
        </pc:sldMkLst>
        <pc:spChg chg="mod">
          <ac:chgData name="Ed Godfrey" userId="61aa7c48ee0e3db0" providerId="LiveId" clId="{F9E823C3-E6B8-4230-BC1F-49CB7BE4D9C7}" dt="2025-08-09T19:27:15.392" v="455" actId="114"/>
          <ac:spMkLst>
            <pc:docMk/>
            <pc:sldMk cId="3189939713" sldId="1467"/>
            <ac:spMk id="3" creationId="{1A265AEF-BBFF-5072-95A9-7E78CA2433B0}"/>
          </ac:spMkLst>
        </pc:spChg>
        <pc:spChg chg="mod">
          <ac:chgData name="Ed Godfrey" userId="61aa7c48ee0e3db0" providerId="LiveId" clId="{F9E823C3-E6B8-4230-BC1F-49CB7BE4D9C7}" dt="2025-08-09T19:22:49.134" v="431" actId="20577"/>
          <ac:spMkLst>
            <pc:docMk/>
            <pc:sldMk cId="3189939713" sldId="1467"/>
            <ac:spMk id="6" creationId="{3A49BC32-3F1B-2DD9-F43A-B7A5F1EED267}"/>
          </ac:spMkLst>
        </pc:spChg>
      </pc:sldChg>
      <pc:sldChg chg="modSp add mod modAnim">
        <pc:chgData name="Ed Godfrey" userId="61aa7c48ee0e3db0" providerId="LiveId" clId="{F9E823C3-E6B8-4230-BC1F-49CB7BE4D9C7}" dt="2025-08-09T19:29:37.941" v="523"/>
        <pc:sldMkLst>
          <pc:docMk/>
          <pc:sldMk cId="988683333" sldId="1468"/>
        </pc:sldMkLst>
        <pc:spChg chg="mod">
          <ac:chgData name="Ed Godfrey" userId="61aa7c48ee0e3db0" providerId="LiveId" clId="{F9E823C3-E6B8-4230-BC1F-49CB7BE4D9C7}" dt="2025-08-09T19:29:18.555" v="522" actId="114"/>
          <ac:spMkLst>
            <pc:docMk/>
            <pc:sldMk cId="988683333" sldId="1468"/>
            <ac:spMk id="3" creationId="{CC0B1C91-8D90-CADE-63B9-3CA59F4C077E}"/>
          </ac:spMkLst>
        </pc:spChg>
        <pc:spChg chg="mod">
          <ac:chgData name="Ed Godfrey" userId="61aa7c48ee0e3db0" providerId="LiveId" clId="{F9E823C3-E6B8-4230-BC1F-49CB7BE4D9C7}" dt="2025-08-09T19:27:49.514" v="507" actId="20577"/>
          <ac:spMkLst>
            <pc:docMk/>
            <pc:sldMk cId="988683333" sldId="1468"/>
            <ac:spMk id="6" creationId="{E72A53A3-66AE-44DE-3661-4882ACDC549B}"/>
          </ac:spMkLst>
        </pc:spChg>
      </pc:sldChg>
      <pc:sldChg chg="modSp add mod">
        <pc:chgData name="Ed Godfrey" userId="61aa7c48ee0e3db0" providerId="LiveId" clId="{F9E823C3-E6B8-4230-BC1F-49CB7BE4D9C7}" dt="2025-08-09T19:33:47.669" v="580" actId="20577"/>
        <pc:sldMkLst>
          <pc:docMk/>
          <pc:sldMk cId="393793185" sldId="1469"/>
        </pc:sldMkLst>
        <pc:spChg chg="mod">
          <ac:chgData name="Ed Godfrey" userId="61aa7c48ee0e3db0" providerId="LiveId" clId="{F9E823C3-E6B8-4230-BC1F-49CB7BE4D9C7}" dt="2025-08-09T19:33:34.462" v="560" actId="255"/>
          <ac:spMkLst>
            <pc:docMk/>
            <pc:sldMk cId="393793185" sldId="1469"/>
            <ac:spMk id="3" creationId="{9FDCB7C2-C767-134E-8DA4-7081278B5DA1}"/>
          </ac:spMkLst>
        </pc:spChg>
        <pc:spChg chg="mod">
          <ac:chgData name="Ed Godfrey" userId="61aa7c48ee0e3db0" providerId="LiveId" clId="{F9E823C3-E6B8-4230-BC1F-49CB7BE4D9C7}" dt="2025-08-09T19:33:47.669" v="580" actId="20577"/>
          <ac:spMkLst>
            <pc:docMk/>
            <pc:sldMk cId="393793185" sldId="1469"/>
            <ac:spMk id="6" creationId="{A6938CDF-BB51-8210-9810-66E508398EB1}"/>
          </ac:spMkLst>
        </pc:spChg>
      </pc:sldChg>
      <pc:sldChg chg="modSp add mod">
        <pc:chgData name="Ed Godfrey" userId="61aa7c48ee0e3db0" providerId="LiveId" clId="{F9E823C3-E6B8-4230-BC1F-49CB7BE4D9C7}" dt="2025-08-09T19:20:54.627" v="387" actId="20577"/>
        <pc:sldMkLst>
          <pc:docMk/>
          <pc:sldMk cId="633021581" sldId="1470"/>
        </pc:sldMkLst>
        <pc:spChg chg="mod">
          <ac:chgData name="Ed Godfrey" userId="61aa7c48ee0e3db0" providerId="LiveId" clId="{F9E823C3-E6B8-4230-BC1F-49CB7BE4D9C7}" dt="2025-08-09T19:20:54.627" v="387" actId="20577"/>
          <ac:spMkLst>
            <pc:docMk/>
            <pc:sldMk cId="633021581" sldId="1470"/>
            <ac:spMk id="3" creationId="{469A322C-CB5E-EF59-9CC9-C950C6CBFFFF}"/>
          </ac:spMkLst>
        </pc:spChg>
        <pc:spChg chg="mod">
          <ac:chgData name="Ed Godfrey" userId="61aa7c48ee0e3db0" providerId="LiveId" clId="{F9E823C3-E6B8-4230-BC1F-49CB7BE4D9C7}" dt="2025-08-09T19:20:30.140" v="369" actId="20577"/>
          <ac:spMkLst>
            <pc:docMk/>
            <pc:sldMk cId="633021581" sldId="1470"/>
            <ac:spMk id="6" creationId="{8766AB32-FD44-89ED-1AFC-E3B271D2857E}"/>
          </ac:spMkLst>
        </pc:spChg>
      </pc:sldChg>
      <pc:sldChg chg="modSp add">
        <pc:chgData name="Ed Godfrey" userId="61aa7c48ee0e3db0" providerId="LiveId" clId="{F9E823C3-E6B8-4230-BC1F-49CB7BE4D9C7}" dt="2025-08-09T19:31:07.718" v="540" actId="2711"/>
        <pc:sldMkLst>
          <pc:docMk/>
          <pc:sldMk cId="3517335812" sldId="1471"/>
        </pc:sldMkLst>
        <pc:spChg chg="mod">
          <ac:chgData name="Ed Godfrey" userId="61aa7c48ee0e3db0" providerId="LiveId" clId="{F9E823C3-E6B8-4230-BC1F-49CB7BE4D9C7}" dt="2025-08-09T19:31:07.718" v="540" actId="2711"/>
          <ac:spMkLst>
            <pc:docMk/>
            <pc:sldMk cId="3517335812" sldId="1471"/>
            <ac:spMk id="3" creationId="{0D4BFFBC-12BC-4FCE-8723-B8415E67A303}"/>
          </ac:spMkLst>
        </pc:spChg>
      </pc:sldChg>
      <pc:sldChg chg="modSp add">
        <pc:chgData name="Ed Godfrey" userId="61aa7c48ee0e3db0" providerId="LiveId" clId="{F9E823C3-E6B8-4230-BC1F-49CB7BE4D9C7}" dt="2025-08-09T19:32:33.393" v="552" actId="2711"/>
        <pc:sldMkLst>
          <pc:docMk/>
          <pc:sldMk cId="2270591892" sldId="1472"/>
        </pc:sldMkLst>
        <pc:spChg chg="mod">
          <ac:chgData name="Ed Godfrey" userId="61aa7c48ee0e3db0" providerId="LiveId" clId="{F9E823C3-E6B8-4230-BC1F-49CB7BE4D9C7}" dt="2025-08-09T19:32:33.393" v="552" actId="2711"/>
          <ac:spMkLst>
            <pc:docMk/>
            <pc:sldMk cId="2270591892" sldId="1472"/>
            <ac:spMk id="3" creationId="{9DF73E24-52EF-A912-6ED5-8C8DA146EB32}"/>
          </ac:spMkLst>
        </pc:spChg>
      </pc:sldChg>
      <pc:sldChg chg="add del">
        <pc:chgData name="Ed Godfrey" userId="61aa7c48ee0e3db0" providerId="LiveId" clId="{F9E823C3-E6B8-4230-BC1F-49CB7BE4D9C7}" dt="2025-08-09T19:36:11.677" v="600" actId="47"/>
        <pc:sldMkLst>
          <pc:docMk/>
          <pc:sldMk cId="665989314" sldId="1473"/>
        </pc:sldMkLst>
      </pc:sldChg>
      <pc:sldChg chg="delSp modSp add modAnim">
        <pc:chgData name="Ed Godfrey" userId="61aa7c48ee0e3db0" providerId="LiveId" clId="{F9E823C3-E6B8-4230-BC1F-49CB7BE4D9C7}" dt="2025-08-09T19:40:47.574" v="1103" actId="2711"/>
        <pc:sldMkLst>
          <pc:docMk/>
          <pc:sldMk cId="1394875937" sldId="1473"/>
        </pc:sldMkLst>
        <pc:spChg chg="del">
          <ac:chgData name="Ed Godfrey" userId="61aa7c48ee0e3db0" providerId="LiveId" clId="{F9E823C3-E6B8-4230-BC1F-49CB7BE4D9C7}" dt="2025-08-09T19:37:44.023" v="685" actId="21"/>
          <ac:spMkLst>
            <pc:docMk/>
            <pc:sldMk cId="1394875937" sldId="1473"/>
            <ac:spMk id="2" creationId="{977FC804-9A94-468D-C47A-E97283612C00}"/>
          </ac:spMkLst>
        </pc:spChg>
        <pc:spChg chg="mod">
          <ac:chgData name="Ed Godfrey" userId="61aa7c48ee0e3db0" providerId="LiveId" clId="{F9E823C3-E6B8-4230-BC1F-49CB7BE4D9C7}" dt="2025-08-09T19:40:47.574" v="1103" actId="2711"/>
          <ac:spMkLst>
            <pc:docMk/>
            <pc:sldMk cId="1394875937" sldId="1473"/>
            <ac:spMk id="3" creationId="{42A7A5A2-BC4B-338A-5331-FEEA4B11F1B1}"/>
          </ac:spMkLst>
        </pc:spChg>
      </pc:sldChg>
      <pc:sldChg chg="modSp add modAnim">
        <pc:chgData name="Ed Godfrey" userId="61aa7c48ee0e3db0" providerId="LiveId" clId="{F9E823C3-E6B8-4230-BC1F-49CB7BE4D9C7}" dt="2025-08-09T19:42:28.852" v="1170"/>
        <pc:sldMkLst>
          <pc:docMk/>
          <pc:sldMk cId="2530485579" sldId="1474"/>
        </pc:sldMkLst>
        <pc:spChg chg="mod">
          <ac:chgData name="Ed Godfrey" userId="61aa7c48ee0e3db0" providerId="LiveId" clId="{F9E823C3-E6B8-4230-BC1F-49CB7BE4D9C7}" dt="2025-08-09T19:42:12.375" v="1169" actId="6549"/>
          <ac:spMkLst>
            <pc:docMk/>
            <pc:sldMk cId="2530485579" sldId="1474"/>
            <ac:spMk id="3" creationId="{6FF566F6-F5B2-810F-D0BF-EE6DFAA8BD7C}"/>
          </ac:spMkLst>
        </pc:spChg>
      </pc:sldChg>
      <pc:sldChg chg="modSp add modAnim">
        <pc:chgData name="Ed Godfrey" userId="61aa7c48ee0e3db0" providerId="LiveId" clId="{F9E823C3-E6B8-4230-BC1F-49CB7BE4D9C7}" dt="2025-08-09T19:45:17.136" v="1221"/>
        <pc:sldMkLst>
          <pc:docMk/>
          <pc:sldMk cId="1971299600" sldId="1475"/>
        </pc:sldMkLst>
        <pc:spChg chg="mod">
          <ac:chgData name="Ed Godfrey" userId="61aa7c48ee0e3db0" providerId="LiveId" clId="{F9E823C3-E6B8-4230-BC1F-49CB7BE4D9C7}" dt="2025-08-09T19:44:54.695" v="1217" actId="114"/>
          <ac:spMkLst>
            <pc:docMk/>
            <pc:sldMk cId="1971299600" sldId="1475"/>
            <ac:spMk id="3" creationId="{6CB2BFE6-608A-5CBC-D272-729142437953}"/>
          </ac:spMkLst>
        </pc:spChg>
      </pc:sldChg>
      <pc:sldChg chg="modSp add">
        <pc:chgData name="Ed Godfrey" userId="61aa7c48ee0e3db0" providerId="LiveId" clId="{F9E823C3-E6B8-4230-BC1F-49CB7BE4D9C7}" dt="2025-08-09T19:46:32.497" v="1250" actId="20577"/>
        <pc:sldMkLst>
          <pc:docMk/>
          <pc:sldMk cId="3250072823" sldId="1476"/>
        </pc:sldMkLst>
        <pc:spChg chg="mod">
          <ac:chgData name="Ed Godfrey" userId="61aa7c48ee0e3db0" providerId="LiveId" clId="{F9E823C3-E6B8-4230-BC1F-49CB7BE4D9C7}" dt="2025-08-09T19:46:32.497" v="1250" actId="20577"/>
          <ac:spMkLst>
            <pc:docMk/>
            <pc:sldMk cId="3250072823" sldId="1476"/>
            <ac:spMk id="3" creationId="{F72F758B-DB62-3B67-EB02-BE7B378A6F73}"/>
          </ac:spMkLst>
        </pc:spChg>
        <pc:spChg chg="mod">
          <ac:chgData name="Ed Godfrey" userId="61aa7c48ee0e3db0" providerId="LiveId" clId="{F9E823C3-E6B8-4230-BC1F-49CB7BE4D9C7}" dt="2025-08-09T19:46:26.878" v="1247" actId="20577"/>
          <ac:spMkLst>
            <pc:docMk/>
            <pc:sldMk cId="3250072823" sldId="1476"/>
            <ac:spMk id="6" creationId="{BD567823-5E77-3F20-FEA1-07103DAC85E7}"/>
          </ac:spMkLst>
        </pc:spChg>
      </pc:sldChg>
      <pc:sldChg chg="modSp add">
        <pc:chgData name="Ed Godfrey" userId="61aa7c48ee0e3db0" providerId="LiveId" clId="{F9E823C3-E6B8-4230-BC1F-49CB7BE4D9C7}" dt="2025-08-09T19:47:03.749" v="1261" actId="20577"/>
        <pc:sldMkLst>
          <pc:docMk/>
          <pc:sldMk cId="2364439259" sldId="1477"/>
        </pc:sldMkLst>
        <pc:spChg chg="mod">
          <ac:chgData name="Ed Godfrey" userId="61aa7c48ee0e3db0" providerId="LiveId" clId="{F9E823C3-E6B8-4230-BC1F-49CB7BE4D9C7}" dt="2025-08-09T19:46:58.637" v="1257" actId="6549"/>
          <ac:spMkLst>
            <pc:docMk/>
            <pc:sldMk cId="2364439259" sldId="1477"/>
            <ac:spMk id="3" creationId="{EDED6A68-566D-9BA6-56AC-A8C44BF8DCF6}"/>
          </ac:spMkLst>
        </pc:spChg>
        <pc:spChg chg="mod">
          <ac:chgData name="Ed Godfrey" userId="61aa7c48ee0e3db0" providerId="LiveId" clId="{F9E823C3-E6B8-4230-BC1F-49CB7BE4D9C7}" dt="2025-08-09T19:47:03.749" v="1261" actId="20577"/>
          <ac:spMkLst>
            <pc:docMk/>
            <pc:sldMk cId="2364439259" sldId="1477"/>
            <ac:spMk id="6" creationId="{3FAB555A-36F8-A525-EB63-B402323C80AF}"/>
          </ac:spMkLst>
        </pc:spChg>
      </pc:sldChg>
      <pc:sldChg chg="modSp add mod modAnim">
        <pc:chgData name="Ed Godfrey" userId="61aa7c48ee0e3db0" providerId="LiveId" clId="{F9E823C3-E6B8-4230-BC1F-49CB7BE4D9C7}" dt="2025-08-09T19:54:08.215" v="1465"/>
        <pc:sldMkLst>
          <pc:docMk/>
          <pc:sldMk cId="3059626146" sldId="1478"/>
        </pc:sldMkLst>
        <pc:spChg chg="mod">
          <ac:chgData name="Ed Godfrey" userId="61aa7c48ee0e3db0" providerId="LiveId" clId="{F9E823C3-E6B8-4230-BC1F-49CB7BE4D9C7}" dt="2025-08-09T19:52:35.381" v="1454" actId="11"/>
          <ac:spMkLst>
            <pc:docMk/>
            <pc:sldMk cId="3059626146" sldId="1478"/>
            <ac:spMk id="3" creationId="{21D6F770-1FFC-3794-A96D-DF38B08A660E}"/>
          </ac:spMkLst>
        </pc:spChg>
        <pc:spChg chg="mod">
          <ac:chgData name="Ed Godfrey" userId="61aa7c48ee0e3db0" providerId="LiveId" clId="{F9E823C3-E6B8-4230-BC1F-49CB7BE4D9C7}" dt="2025-08-09T19:49:35.568" v="1423" actId="14100"/>
          <ac:spMkLst>
            <pc:docMk/>
            <pc:sldMk cId="3059626146" sldId="1478"/>
            <ac:spMk id="6" creationId="{B82C58EA-2ED2-2FA3-40E3-7489111C65DA}"/>
          </ac:spMkLst>
        </pc:spChg>
      </pc:sldChg>
      <pc:sldChg chg="modSp add">
        <pc:chgData name="Ed Godfrey" userId="61aa7c48ee0e3db0" providerId="LiveId" clId="{F9E823C3-E6B8-4230-BC1F-49CB7BE4D9C7}" dt="2025-08-09T19:58:11.268" v="1554" actId="20577"/>
        <pc:sldMkLst>
          <pc:docMk/>
          <pc:sldMk cId="2019116443" sldId="1479"/>
        </pc:sldMkLst>
        <pc:spChg chg="mod">
          <ac:chgData name="Ed Godfrey" userId="61aa7c48ee0e3db0" providerId="LiveId" clId="{F9E823C3-E6B8-4230-BC1F-49CB7BE4D9C7}" dt="2025-08-09T19:58:02.803" v="1544" actId="255"/>
          <ac:spMkLst>
            <pc:docMk/>
            <pc:sldMk cId="2019116443" sldId="1479"/>
            <ac:spMk id="3" creationId="{740EE973-E71F-24B2-E85B-7C00830BE987}"/>
          </ac:spMkLst>
        </pc:spChg>
        <pc:spChg chg="mod">
          <ac:chgData name="Ed Godfrey" userId="61aa7c48ee0e3db0" providerId="LiveId" clId="{F9E823C3-E6B8-4230-BC1F-49CB7BE4D9C7}" dt="2025-08-09T19:58:11.268" v="1554" actId="20577"/>
          <ac:spMkLst>
            <pc:docMk/>
            <pc:sldMk cId="2019116443" sldId="1479"/>
            <ac:spMk id="6" creationId="{9503B5FD-F7AB-0B02-7A6B-3FAE23BA2CD8}"/>
          </ac:spMkLst>
        </pc:spChg>
      </pc:sldChg>
      <pc:sldChg chg="modSp add mod">
        <pc:chgData name="Ed Godfrey" userId="61aa7c48ee0e3db0" providerId="LiveId" clId="{F9E823C3-E6B8-4230-BC1F-49CB7BE4D9C7}" dt="2025-08-09T19:59:00.150" v="1571" actId="20577"/>
        <pc:sldMkLst>
          <pc:docMk/>
          <pc:sldMk cId="2484045428" sldId="1480"/>
        </pc:sldMkLst>
        <pc:spChg chg="mod">
          <ac:chgData name="Ed Godfrey" userId="61aa7c48ee0e3db0" providerId="LiveId" clId="{F9E823C3-E6B8-4230-BC1F-49CB7BE4D9C7}" dt="2025-08-09T19:58:54.601" v="1560" actId="114"/>
          <ac:spMkLst>
            <pc:docMk/>
            <pc:sldMk cId="2484045428" sldId="1480"/>
            <ac:spMk id="3" creationId="{DE854C3F-8667-716F-1354-76F3A027B14B}"/>
          </ac:spMkLst>
        </pc:spChg>
        <pc:spChg chg="mod">
          <ac:chgData name="Ed Godfrey" userId="61aa7c48ee0e3db0" providerId="LiveId" clId="{F9E823C3-E6B8-4230-BC1F-49CB7BE4D9C7}" dt="2025-08-09T19:59:00.150" v="1571" actId="20577"/>
          <ac:spMkLst>
            <pc:docMk/>
            <pc:sldMk cId="2484045428" sldId="1480"/>
            <ac:spMk id="6" creationId="{E2C08B74-B9BB-DD48-48D8-C416BB94CEC6}"/>
          </ac:spMkLst>
        </pc:spChg>
      </pc:sldChg>
      <pc:sldChg chg="modSp add modAnim">
        <pc:chgData name="Ed Godfrey" userId="61aa7c48ee0e3db0" providerId="LiveId" clId="{F9E823C3-E6B8-4230-BC1F-49CB7BE4D9C7}" dt="2025-08-09T19:49:07.214" v="1362" actId="5793"/>
        <pc:sldMkLst>
          <pc:docMk/>
          <pc:sldMk cId="605874700" sldId="1481"/>
        </pc:sldMkLst>
        <pc:spChg chg="mod">
          <ac:chgData name="Ed Godfrey" userId="61aa7c48ee0e3db0" providerId="LiveId" clId="{F9E823C3-E6B8-4230-BC1F-49CB7BE4D9C7}" dt="2025-08-09T19:49:07.214" v="1362" actId="5793"/>
          <ac:spMkLst>
            <pc:docMk/>
            <pc:sldMk cId="605874700" sldId="1481"/>
            <ac:spMk id="3" creationId="{1D0486FD-B571-297D-D604-208387DB78CA}"/>
          </ac:spMkLst>
        </pc:spChg>
      </pc:sldChg>
      <pc:sldChg chg="modSp add ord modAnim">
        <pc:chgData name="Ed Godfrey" userId="61aa7c48ee0e3db0" providerId="LiveId" clId="{F9E823C3-E6B8-4230-BC1F-49CB7BE4D9C7}" dt="2025-08-09T19:51:42.422" v="1452"/>
        <pc:sldMkLst>
          <pc:docMk/>
          <pc:sldMk cId="3032502910" sldId="1482"/>
        </pc:sldMkLst>
        <pc:spChg chg="mod">
          <ac:chgData name="Ed Godfrey" userId="61aa7c48ee0e3db0" providerId="LiveId" clId="{F9E823C3-E6B8-4230-BC1F-49CB7BE4D9C7}" dt="2025-08-09T19:51:14.538" v="1440" actId="255"/>
          <ac:spMkLst>
            <pc:docMk/>
            <pc:sldMk cId="3032502910" sldId="1482"/>
            <ac:spMk id="3" creationId="{D92BC585-A7C2-31BB-8F92-073C1496D255}"/>
          </ac:spMkLst>
        </pc:spChg>
      </pc:sldChg>
      <pc:sldChg chg="modSp add modAnim">
        <pc:chgData name="Ed Godfrey" userId="61aa7c48ee0e3db0" providerId="LiveId" clId="{F9E823C3-E6B8-4230-BC1F-49CB7BE4D9C7}" dt="2025-08-09T19:55:47.829" v="1529"/>
        <pc:sldMkLst>
          <pc:docMk/>
          <pc:sldMk cId="3145099364" sldId="1483"/>
        </pc:sldMkLst>
        <pc:spChg chg="mod">
          <ac:chgData name="Ed Godfrey" userId="61aa7c48ee0e3db0" providerId="LiveId" clId="{F9E823C3-E6B8-4230-BC1F-49CB7BE4D9C7}" dt="2025-08-09T19:55:37.157" v="1520" actId="20577"/>
          <ac:spMkLst>
            <pc:docMk/>
            <pc:sldMk cId="3145099364" sldId="1483"/>
            <ac:spMk id="3" creationId="{62644408-5AE5-98D9-08BF-204DF65BD41A}"/>
          </ac:spMkLst>
        </pc:spChg>
      </pc:sldChg>
      <pc:sldChg chg="modSp add mod">
        <pc:chgData name="Ed Godfrey" userId="61aa7c48ee0e3db0" providerId="LiveId" clId="{F9E823C3-E6B8-4230-BC1F-49CB7BE4D9C7}" dt="2025-08-09T20:02:30.573" v="1633" actId="1035"/>
        <pc:sldMkLst>
          <pc:docMk/>
          <pc:sldMk cId="277029800" sldId="1484"/>
        </pc:sldMkLst>
        <pc:spChg chg="mod">
          <ac:chgData name="Ed Godfrey" userId="61aa7c48ee0e3db0" providerId="LiveId" clId="{F9E823C3-E6B8-4230-BC1F-49CB7BE4D9C7}" dt="2025-08-09T20:02:30.573" v="1633" actId="1035"/>
          <ac:spMkLst>
            <pc:docMk/>
            <pc:sldMk cId="277029800" sldId="1484"/>
            <ac:spMk id="3" creationId="{29319A3E-0E8C-25C6-426D-5773D59C0515}"/>
          </ac:spMkLst>
        </pc:spChg>
        <pc:spChg chg="mod">
          <ac:chgData name="Ed Godfrey" userId="61aa7c48ee0e3db0" providerId="LiveId" clId="{F9E823C3-E6B8-4230-BC1F-49CB7BE4D9C7}" dt="2025-08-09T20:02:13.535" v="1630" actId="20577"/>
          <ac:spMkLst>
            <pc:docMk/>
            <pc:sldMk cId="277029800" sldId="1484"/>
            <ac:spMk id="6" creationId="{953DA5B9-B241-C4B2-4F5B-9CBA22781503}"/>
          </ac:spMkLst>
        </pc:spChg>
      </pc:sldChg>
      <pc:sldChg chg="modSp add mod">
        <pc:chgData name="Ed Godfrey" userId="61aa7c48ee0e3db0" providerId="LiveId" clId="{F9E823C3-E6B8-4230-BC1F-49CB7BE4D9C7}" dt="2025-08-09T20:05:57.319" v="1752" actId="20577"/>
        <pc:sldMkLst>
          <pc:docMk/>
          <pc:sldMk cId="2488620394" sldId="1485"/>
        </pc:sldMkLst>
        <pc:spChg chg="mod">
          <ac:chgData name="Ed Godfrey" userId="61aa7c48ee0e3db0" providerId="LiveId" clId="{F9E823C3-E6B8-4230-BC1F-49CB7BE4D9C7}" dt="2025-08-09T20:05:49.385" v="1734" actId="20577"/>
          <ac:spMkLst>
            <pc:docMk/>
            <pc:sldMk cId="2488620394" sldId="1485"/>
            <ac:spMk id="3" creationId="{4844826A-4AA9-8309-FF99-53184F196C82}"/>
          </ac:spMkLst>
        </pc:spChg>
        <pc:spChg chg="mod">
          <ac:chgData name="Ed Godfrey" userId="61aa7c48ee0e3db0" providerId="LiveId" clId="{F9E823C3-E6B8-4230-BC1F-49CB7BE4D9C7}" dt="2025-08-09T20:05:57.319" v="1752" actId="20577"/>
          <ac:spMkLst>
            <pc:docMk/>
            <pc:sldMk cId="2488620394" sldId="1485"/>
            <ac:spMk id="6" creationId="{02E9AB03-C628-04AC-8C10-AC3BF611E425}"/>
          </ac:spMkLst>
        </pc:spChg>
      </pc:sldChg>
      <pc:sldChg chg="modSp add mod">
        <pc:chgData name="Ed Godfrey" userId="61aa7c48ee0e3db0" providerId="LiveId" clId="{F9E823C3-E6B8-4230-BC1F-49CB7BE4D9C7}" dt="2025-08-09T20:06:48.192" v="1762" actId="20577"/>
        <pc:sldMkLst>
          <pc:docMk/>
          <pc:sldMk cId="1683543127" sldId="1486"/>
        </pc:sldMkLst>
        <pc:spChg chg="mod">
          <ac:chgData name="Ed Godfrey" userId="61aa7c48ee0e3db0" providerId="LiveId" clId="{F9E823C3-E6B8-4230-BC1F-49CB7BE4D9C7}" dt="2025-08-09T20:06:48.192" v="1762" actId="20577"/>
          <ac:spMkLst>
            <pc:docMk/>
            <pc:sldMk cId="1683543127" sldId="1486"/>
            <ac:spMk id="3" creationId="{D1E395CC-D211-08EC-B34D-5D1478F812C2}"/>
          </ac:spMkLst>
        </pc:spChg>
        <pc:spChg chg="mod">
          <ac:chgData name="Ed Godfrey" userId="61aa7c48ee0e3db0" providerId="LiveId" clId="{F9E823C3-E6B8-4230-BC1F-49CB7BE4D9C7}" dt="2025-08-09T20:06:04.545" v="1753"/>
          <ac:spMkLst>
            <pc:docMk/>
            <pc:sldMk cId="1683543127" sldId="1486"/>
            <ac:spMk id="6" creationId="{35AEF477-5C82-704B-B1B2-4F91075639EB}"/>
          </ac:spMkLst>
        </pc:spChg>
      </pc:sldChg>
      <pc:sldChg chg="modSp add mod">
        <pc:chgData name="Ed Godfrey" userId="61aa7c48ee0e3db0" providerId="LiveId" clId="{F9E823C3-E6B8-4230-BC1F-49CB7BE4D9C7}" dt="2025-08-09T20:07:46.622" v="1787" actId="20577"/>
        <pc:sldMkLst>
          <pc:docMk/>
          <pc:sldMk cId="737186030" sldId="1487"/>
        </pc:sldMkLst>
        <pc:spChg chg="mod">
          <ac:chgData name="Ed Godfrey" userId="61aa7c48ee0e3db0" providerId="LiveId" clId="{F9E823C3-E6B8-4230-BC1F-49CB7BE4D9C7}" dt="2025-08-09T20:07:37.786" v="1767" actId="255"/>
          <ac:spMkLst>
            <pc:docMk/>
            <pc:sldMk cId="737186030" sldId="1487"/>
            <ac:spMk id="3" creationId="{364DE2C1-2543-F0EE-5683-5F1F4C278514}"/>
          </ac:spMkLst>
        </pc:spChg>
        <pc:spChg chg="mod">
          <ac:chgData name="Ed Godfrey" userId="61aa7c48ee0e3db0" providerId="LiveId" clId="{F9E823C3-E6B8-4230-BC1F-49CB7BE4D9C7}" dt="2025-08-09T20:07:46.622" v="1787" actId="20577"/>
          <ac:spMkLst>
            <pc:docMk/>
            <pc:sldMk cId="737186030" sldId="1487"/>
            <ac:spMk id="6" creationId="{57ABD213-7773-80FD-DC85-2FFB4BB28A1C}"/>
          </ac:spMkLst>
        </pc:spChg>
      </pc:sldChg>
      <pc:sldChg chg="modSp add mod">
        <pc:chgData name="Ed Godfrey" userId="61aa7c48ee0e3db0" providerId="LiveId" clId="{F9E823C3-E6B8-4230-BC1F-49CB7BE4D9C7}" dt="2025-08-09T20:08:33.504" v="1807" actId="20577"/>
        <pc:sldMkLst>
          <pc:docMk/>
          <pc:sldMk cId="2906177234" sldId="1488"/>
        </pc:sldMkLst>
        <pc:spChg chg="mod">
          <ac:chgData name="Ed Godfrey" userId="61aa7c48ee0e3db0" providerId="LiveId" clId="{F9E823C3-E6B8-4230-BC1F-49CB7BE4D9C7}" dt="2025-08-09T20:08:24.257" v="1793" actId="1076"/>
          <ac:spMkLst>
            <pc:docMk/>
            <pc:sldMk cId="2906177234" sldId="1488"/>
            <ac:spMk id="3" creationId="{56E073FA-B61F-4FAE-2DCF-6260EA4CBC43}"/>
          </ac:spMkLst>
        </pc:spChg>
        <pc:spChg chg="mod">
          <ac:chgData name="Ed Godfrey" userId="61aa7c48ee0e3db0" providerId="LiveId" clId="{F9E823C3-E6B8-4230-BC1F-49CB7BE4D9C7}" dt="2025-08-09T20:08:33.504" v="1807" actId="20577"/>
          <ac:spMkLst>
            <pc:docMk/>
            <pc:sldMk cId="2906177234" sldId="1488"/>
            <ac:spMk id="6" creationId="{CF670E9D-DF1A-71CA-3065-88095F53A35E}"/>
          </ac:spMkLst>
        </pc:spChg>
      </pc:sldChg>
      <pc:sldChg chg="add">
        <pc:chgData name="Ed Godfrey" userId="61aa7c48ee0e3db0" providerId="LiveId" clId="{F9E823C3-E6B8-4230-BC1F-49CB7BE4D9C7}" dt="2025-08-09T20:08:53.728" v="1808"/>
        <pc:sldMkLst>
          <pc:docMk/>
          <pc:sldMk cId="1583396618" sldId="14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2F8546-4494-4EF0-BC71-A5F49C8F2027}" type="datetimeFigureOut">
              <a:rPr lang="en-US" smtClean="0"/>
              <a:t>8/9/2025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362107-8677-4C69-8309-1D3CF4C57A75}" type="slidenum">
              <a:rPr lang="en-US" smtClean="0"/>
              <a:t>‹#›</a:t>
            </a:fld>
            <a:endParaRPr lang="en-US"/>
          </a:p>
        </p:txBody>
      </p:sp>
    </p:spTree>
    <p:extLst>
      <p:ext uri="{BB962C8B-B14F-4D97-AF65-F5344CB8AC3E}">
        <p14:creationId xmlns:p14="http://schemas.microsoft.com/office/powerpoint/2010/main" val="1480552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62107-8677-4C69-8309-1D3CF4C57A75}" type="slidenum">
              <a:rPr lang="en-US" smtClean="0"/>
              <a:t>3</a:t>
            </a:fld>
            <a:endParaRPr lang="en-US"/>
          </a:p>
        </p:txBody>
      </p:sp>
    </p:spTree>
    <p:extLst>
      <p:ext uri="{BB962C8B-B14F-4D97-AF65-F5344CB8AC3E}">
        <p14:creationId xmlns:p14="http://schemas.microsoft.com/office/powerpoint/2010/main" val="3140470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22D82-1E74-F664-E7D4-310836CA93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30C40E-8B09-0D02-01F0-5AC4095006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E5EE4E-32C8-7959-3A6F-E8F1C4AD25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A67CE3-CA45-B969-7A31-9584D57D56C1}"/>
              </a:ext>
            </a:extLst>
          </p:cNvPr>
          <p:cNvSpPr>
            <a:spLocks noGrp="1"/>
          </p:cNvSpPr>
          <p:nvPr>
            <p:ph type="sldNum" sz="quarter" idx="5"/>
          </p:nvPr>
        </p:nvSpPr>
        <p:spPr/>
        <p:txBody>
          <a:bodyPr/>
          <a:lstStyle/>
          <a:p>
            <a:fld id="{39362107-8677-4C69-8309-1D3CF4C57A75}" type="slidenum">
              <a:rPr lang="en-US" smtClean="0"/>
              <a:t>12</a:t>
            </a:fld>
            <a:endParaRPr lang="en-US"/>
          </a:p>
        </p:txBody>
      </p:sp>
    </p:spTree>
    <p:extLst>
      <p:ext uri="{BB962C8B-B14F-4D97-AF65-F5344CB8AC3E}">
        <p14:creationId xmlns:p14="http://schemas.microsoft.com/office/powerpoint/2010/main" val="4008812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C6182-5DC0-DFE5-6E09-443D83D048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554247-9CFC-D017-299C-3AA479105F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774CFB-139D-3816-F571-0D13915C7D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659E5A-CA2E-902C-EC30-BEC66F57BB83}"/>
              </a:ext>
            </a:extLst>
          </p:cNvPr>
          <p:cNvSpPr>
            <a:spLocks noGrp="1"/>
          </p:cNvSpPr>
          <p:nvPr>
            <p:ph type="sldNum" sz="quarter" idx="5"/>
          </p:nvPr>
        </p:nvSpPr>
        <p:spPr/>
        <p:txBody>
          <a:bodyPr/>
          <a:lstStyle/>
          <a:p>
            <a:fld id="{39362107-8677-4C69-8309-1D3CF4C57A75}" type="slidenum">
              <a:rPr lang="en-US" smtClean="0"/>
              <a:t>13</a:t>
            </a:fld>
            <a:endParaRPr lang="en-US"/>
          </a:p>
        </p:txBody>
      </p:sp>
    </p:spTree>
    <p:extLst>
      <p:ext uri="{BB962C8B-B14F-4D97-AF65-F5344CB8AC3E}">
        <p14:creationId xmlns:p14="http://schemas.microsoft.com/office/powerpoint/2010/main" val="4288900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D0B79-6D90-FC0E-A79B-ED9D08A73F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C8935C-E2C9-BA58-BD1C-EB2103670F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7FA5C7-F353-B5B9-76CD-F0F351BD9C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C0A903-01D6-0EAF-0714-7197DFC3EFBE}"/>
              </a:ext>
            </a:extLst>
          </p:cNvPr>
          <p:cNvSpPr>
            <a:spLocks noGrp="1"/>
          </p:cNvSpPr>
          <p:nvPr>
            <p:ph type="sldNum" sz="quarter" idx="5"/>
          </p:nvPr>
        </p:nvSpPr>
        <p:spPr/>
        <p:txBody>
          <a:bodyPr/>
          <a:lstStyle/>
          <a:p>
            <a:fld id="{39362107-8677-4C69-8309-1D3CF4C57A75}" type="slidenum">
              <a:rPr lang="en-US" smtClean="0"/>
              <a:t>14</a:t>
            </a:fld>
            <a:endParaRPr lang="en-US"/>
          </a:p>
        </p:txBody>
      </p:sp>
    </p:spTree>
    <p:extLst>
      <p:ext uri="{BB962C8B-B14F-4D97-AF65-F5344CB8AC3E}">
        <p14:creationId xmlns:p14="http://schemas.microsoft.com/office/powerpoint/2010/main" val="1372581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914F4-C890-500B-27C5-1C07DB5A2B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443EBD-97FD-FCAA-F833-CF078E8AA1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9BA648-DF43-0FFB-518D-1D2F18F5D3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385F88-A8F6-8AC5-8DEF-06BA35257F9F}"/>
              </a:ext>
            </a:extLst>
          </p:cNvPr>
          <p:cNvSpPr>
            <a:spLocks noGrp="1"/>
          </p:cNvSpPr>
          <p:nvPr>
            <p:ph type="sldNum" sz="quarter" idx="5"/>
          </p:nvPr>
        </p:nvSpPr>
        <p:spPr/>
        <p:txBody>
          <a:bodyPr/>
          <a:lstStyle/>
          <a:p>
            <a:fld id="{39362107-8677-4C69-8309-1D3CF4C57A75}" type="slidenum">
              <a:rPr lang="en-US" smtClean="0"/>
              <a:t>15</a:t>
            </a:fld>
            <a:endParaRPr lang="en-US"/>
          </a:p>
        </p:txBody>
      </p:sp>
    </p:spTree>
    <p:extLst>
      <p:ext uri="{BB962C8B-B14F-4D97-AF65-F5344CB8AC3E}">
        <p14:creationId xmlns:p14="http://schemas.microsoft.com/office/powerpoint/2010/main" val="2450881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8859E-BB8A-8B70-D58A-D303D7B45E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32C799-4731-38F1-703A-D589577397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70FD40-4F2C-8E36-C731-8C43F4C003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16D897-A79A-104A-73CB-E786D272C3EB}"/>
              </a:ext>
            </a:extLst>
          </p:cNvPr>
          <p:cNvSpPr>
            <a:spLocks noGrp="1"/>
          </p:cNvSpPr>
          <p:nvPr>
            <p:ph type="sldNum" sz="quarter" idx="5"/>
          </p:nvPr>
        </p:nvSpPr>
        <p:spPr/>
        <p:txBody>
          <a:bodyPr/>
          <a:lstStyle/>
          <a:p>
            <a:fld id="{39362107-8677-4C69-8309-1D3CF4C57A75}" type="slidenum">
              <a:rPr lang="en-US" smtClean="0"/>
              <a:t>16</a:t>
            </a:fld>
            <a:endParaRPr lang="en-US"/>
          </a:p>
        </p:txBody>
      </p:sp>
    </p:spTree>
    <p:extLst>
      <p:ext uri="{BB962C8B-B14F-4D97-AF65-F5344CB8AC3E}">
        <p14:creationId xmlns:p14="http://schemas.microsoft.com/office/powerpoint/2010/main" val="3775385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CCA03-4EDF-1C20-A569-EC5B270EB4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618D22-14D9-017C-0A98-87BC45608B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79ECA2-7255-4B6A-8CC9-195B20F028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4759A8-2209-7B3F-7B1F-82EB0AA0C27D}"/>
              </a:ext>
            </a:extLst>
          </p:cNvPr>
          <p:cNvSpPr>
            <a:spLocks noGrp="1"/>
          </p:cNvSpPr>
          <p:nvPr>
            <p:ph type="sldNum" sz="quarter" idx="5"/>
          </p:nvPr>
        </p:nvSpPr>
        <p:spPr/>
        <p:txBody>
          <a:bodyPr/>
          <a:lstStyle/>
          <a:p>
            <a:fld id="{39362107-8677-4C69-8309-1D3CF4C57A75}" type="slidenum">
              <a:rPr lang="en-US" smtClean="0"/>
              <a:t>17</a:t>
            </a:fld>
            <a:endParaRPr lang="en-US"/>
          </a:p>
        </p:txBody>
      </p:sp>
    </p:spTree>
    <p:extLst>
      <p:ext uri="{BB962C8B-B14F-4D97-AF65-F5344CB8AC3E}">
        <p14:creationId xmlns:p14="http://schemas.microsoft.com/office/powerpoint/2010/main" val="2041012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6E555-03C3-AD3D-922C-45ED3F0B72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932BDA-21C4-CD39-63EB-95421B987A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4B193F-4385-66CA-7C8D-E8BE2100CF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349A70-7415-1E9F-B981-EDA13470E606}"/>
              </a:ext>
            </a:extLst>
          </p:cNvPr>
          <p:cNvSpPr>
            <a:spLocks noGrp="1"/>
          </p:cNvSpPr>
          <p:nvPr>
            <p:ph type="sldNum" sz="quarter" idx="5"/>
          </p:nvPr>
        </p:nvSpPr>
        <p:spPr/>
        <p:txBody>
          <a:bodyPr/>
          <a:lstStyle/>
          <a:p>
            <a:fld id="{39362107-8677-4C69-8309-1D3CF4C57A75}" type="slidenum">
              <a:rPr lang="en-US" smtClean="0"/>
              <a:t>18</a:t>
            </a:fld>
            <a:endParaRPr lang="en-US"/>
          </a:p>
        </p:txBody>
      </p:sp>
    </p:spTree>
    <p:extLst>
      <p:ext uri="{BB962C8B-B14F-4D97-AF65-F5344CB8AC3E}">
        <p14:creationId xmlns:p14="http://schemas.microsoft.com/office/powerpoint/2010/main" val="2737368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8D425-3532-7265-50DA-169AA3E7ED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16CF50-38C6-E2EC-4D7F-42DD8522C5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81120E-32D9-C9C8-FFBF-CACEDA3F82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FF504B-9346-0B9A-CC3F-5BC8B18AE81B}"/>
              </a:ext>
            </a:extLst>
          </p:cNvPr>
          <p:cNvSpPr>
            <a:spLocks noGrp="1"/>
          </p:cNvSpPr>
          <p:nvPr>
            <p:ph type="sldNum" sz="quarter" idx="5"/>
          </p:nvPr>
        </p:nvSpPr>
        <p:spPr/>
        <p:txBody>
          <a:bodyPr/>
          <a:lstStyle/>
          <a:p>
            <a:fld id="{39362107-8677-4C69-8309-1D3CF4C57A75}" type="slidenum">
              <a:rPr lang="en-US" smtClean="0"/>
              <a:t>19</a:t>
            </a:fld>
            <a:endParaRPr lang="en-US"/>
          </a:p>
        </p:txBody>
      </p:sp>
    </p:spTree>
    <p:extLst>
      <p:ext uri="{BB962C8B-B14F-4D97-AF65-F5344CB8AC3E}">
        <p14:creationId xmlns:p14="http://schemas.microsoft.com/office/powerpoint/2010/main" val="2371923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A4FD8-6AC7-2910-9960-60EDC9716E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50D92A-54CE-1D70-3EF6-8494561B5B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A5BB9D-130F-89DD-FBD4-8762294F81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A86A15-F545-2CA3-83C6-AE50A2C121C3}"/>
              </a:ext>
            </a:extLst>
          </p:cNvPr>
          <p:cNvSpPr>
            <a:spLocks noGrp="1"/>
          </p:cNvSpPr>
          <p:nvPr>
            <p:ph type="sldNum" sz="quarter" idx="5"/>
          </p:nvPr>
        </p:nvSpPr>
        <p:spPr/>
        <p:txBody>
          <a:bodyPr/>
          <a:lstStyle/>
          <a:p>
            <a:fld id="{39362107-8677-4C69-8309-1D3CF4C57A75}" type="slidenum">
              <a:rPr lang="en-US" smtClean="0"/>
              <a:t>20</a:t>
            </a:fld>
            <a:endParaRPr lang="en-US"/>
          </a:p>
        </p:txBody>
      </p:sp>
    </p:spTree>
    <p:extLst>
      <p:ext uri="{BB962C8B-B14F-4D97-AF65-F5344CB8AC3E}">
        <p14:creationId xmlns:p14="http://schemas.microsoft.com/office/powerpoint/2010/main" val="897503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4F4B4-C066-AC57-3916-3D1678DB68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3CAD31-C849-C56F-E761-17491A75D2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B44E20-0144-1C9F-FE3C-61B6141C72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1E3200-A2E2-E1F4-B838-BC0334F381AE}"/>
              </a:ext>
            </a:extLst>
          </p:cNvPr>
          <p:cNvSpPr>
            <a:spLocks noGrp="1"/>
          </p:cNvSpPr>
          <p:nvPr>
            <p:ph type="sldNum" sz="quarter" idx="5"/>
          </p:nvPr>
        </p:nvSpPr>
        <p:spPr/>
        <p:txBody>
          <a:bodyPr/>
          <a:lstStyle/>
          <a:p>
            <a:fld id="{39362107-8677-4C69-8309-1D3CF4C57A75}" type="slidenum">
              <a:rPr lang="en-US" smtClean="0"/>
              <a:t>21</a:t>
            </a:fld>
            <a:endParaRPr lang="en-US"/>
          </a:p>
        </p:txBody>
      </p:sp>
    </p:spTree>
    <p:extLst>
      <p:ext uri="{BB962C8B-B14F-4D97-AF65-F5344CB8AC3E}">
        <p14:creationId xmlns:p14="http://schemas.microsoft.com/office/powerpoint/2010/main" val="2736979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547A6-18F1-FB8D-9EA9-49AEB964B6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E1E58E-AA89-221E-ADCA-05DF7EBF32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A70F19-CA68-710E-C899-B135DF9E39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609D26-D425-0675-C541-F63170400A16}"/>
              </a:ext>
            </a:extLst>
          </p:cNvPr>
          <p:cNvSpPr>
            <a:spLocks noGrp="1"/>
          </p:cNvSpPr>
          <p:nvPr>
            <p:ph type="sldNum" sz="quarter" idx="5"/>
          </p:nvPr>
        </p:nvSpPr>
        <p:spPr/>
        <p:txBody>
          <a:bodyPr/>
          <a:lstStyle/>
          <a:p>
            <a:fld id="{39362107-8677-4C69-8309-1D3CF4C57A75}" type="slidenum">
              <a:rPr lang="en-US" smtClean="0"/>
              <a:t>4</a:t>
            </a:fld>
            <a:endParaRPr lang="en-US"/>
          </a:p>
        </p:txBody>
      </p:sp>
    </p:spTree>
    <p:extLst>
      <p:ext uri="{BB962C8B-B14F-4D97-AF65-F5344CB8AC3E}">
        <p14:creationId xmlns:p14="http://schemas.microsoft.com/office/powerpoint/2010/main" val="1650655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B973F-1DF0-B069-8108-1F322AECE7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7EE637-3B45-D61B-1CDE-8295EAA5CB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E06DB5-F023-F270-731A-491A4102D6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06774C-1797-0F32-6159-B7EDA41F74E4}"/>
              </a:ext>
            </a:extLst>
          </p:cNvPr>
          <p:cNvSpPr>
            <a:spLocks noGrp="1"/>
          </p:cNvSpPr>
          <p:nvPr>
            <p:ph type="sldNum" sz="quarter" idx="5"/>
          </p:nvPr>
        </p:nvSpPr>
        <p:spPr/>
        <p:txBody>
          <a:bodyPr/>
          <a:lstStyle/>
          <a:p>
            <a:fld id="{39362107-8677-4C69-8309-1D3CF4C57A75}" type="slidenum">
              <a:rPr lang="en-US" smtClean="0"/>
              <a:t>22</a:t>
            </a:fld>
            <a:endParaRPr lang="en-US"/>
          </a:p>
        </p:txBody>
      </p:sp>
    </p:spTree>
    <p:extLst>
      <p:ext uri="{BB962C8B-B14F-4D97-AF65-F5344CB8AC3E}">
        <p14:creationId xmlns:p14="http://schemas.microsoft.com/office/powerpoint/2010/main" val="2813913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B8755-1C26-D81D-46BE-CEB5D26196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805C6D-D0A9-90B8-F2EA-B849D40B9A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DA7668-4D31-609A-09F7-3C0580B9D1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9E32E2-61CC-B526-859D-F102AD08B41A}"/>
              </a:ext>
            </a:extLst>
          </p:cNvPr>
          <p:cNvSpPr>
            <a:spLocks noGrp="1"/>
          </p:cNvSpPr>
          <p:nvPr>
            <p:ph type="sldNum" sz="quarter" idx="5"/>
          </p:nvPr>
        </p:nvSpPr>
        <p:spPr/>
        <p:txBody>
          <a:bodyPr/>
          <a:lstStyle/>
          <a:p>
            <a:fld id="{39362107-8677-4C69-8309-1D3CF4C57A75}" type="slidenum">
              <a:rPr lang="en-US" smtClean="0"/>
              <a:t>23</a:t>
            </a:fld>
            <a:endParaRPr lang="en-US"/>
          </a:p>
        </p:txBody>
      </p:sp>
    </p:spTree>
    <p:extLst>
      <p:ext uri="{BB962C8B-B14F-4D97-AF65-F5344CB8AC3E}">
        <p14:creationId xmlns:p14="http://schemas.microsoft.com/office/powerpoint/2010/main" val="692168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2F0CE-1510-539F-46D1-032AA4039E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713E66-9F34-E31E-2F91-0600D7ADA5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B84C72-A72D-BF8B-2FC2-D0105BA113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8FBC5F-4336-B8F5-2F6D-F70A496F6519}"/>
              </a:ext>
            </a:extLst>
          </p:cNvPr>
          <p:cNvSpPr>
            <a:spLocks noGrp="1"/>
          </p:cNvSpPr>
          <p:nvPr>
            <p:ph type="sldNum" sz="quarter" idx="5"/>
          </p:nvPr>
        </p:nvSpPr>
        <p:spPr/>
        <p:txBody>
          <a:bodyPr/>
          <a:lstStyle/>
          <a:p>
            <a:fld id="{39362107-8677-4C69-8309-1D3CF4C57A75}" type="slidenum">
              <a:rPr lang="en-US" smtClean="0"/>
              <a:t>24</a:t>
            </a:fld>
            <a:endParaRPr lang="en-US"/>
          </a:p>
        </p:txBody>
      </p:sp>
    </p:spTree>
    <p:extLst>
      <p:ext uri="{BB962C8B-B14F-4D97-AF65-F5344CB8AC3E}">
        <p14:creationId xmlns:p14="http://schemas.microsoft.com/office/powerpoint/2010/main" val="9607066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22B60-6C2F-A44A-9133-08665085E2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B97E5A-FED4-E187-6467-86AB8F920D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FBC4A0-D8E3-D8FF-4419-64FBCED975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51FE34-CF37-D2E9-E237-1CA6B637B0C0}"/>
              </a:ext>
            </a:extLst>
          </p:cNvPr>
          <p:cNvSpPr>
            <a:spLocks noGrp="1"/>
          </p:cNvSpPr>
          <p:nvPr>
            <p:ph type="sldNum" sz="quarter" idx="5"/>
          </p:nvPr>
        </p:nvSpPr>
        <p:spPr/>
        <p:txBody>
          <a:bodyPr/>
          <a:lstStyle/>
          <a:p>
            <a:fld id="{39362107-8677-4C69-8309-1D3CF4C57A75}" type="slidenum">
              <a:rPr lang="en-US" smtClean="0"/>
              <a:t>25</a:t>
            </a:fld>
            <a:endParaRPr lang="en-US"/>
          </a:p>
        </p:txBody>
      </p:sp>
    </p:spTree>
    <p:extLst>
      <p:ext uri="{BB962C8B-B14F-4D97-AF65-F5344CB8AC3E}">
        <p14:creationId xmlns:p14="http://schemas.microsoft.com/office/powerpoint/2010/main" val="36115594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76286-5DDE-6707-E16C-E59368CA6A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E2BB44-A333-3DE3-43D3-13EF4B36D1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591432-4C7C-761B-E8E8-E0BE85CA32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01A1E0-D89F-A87C-3754-A4299802C4EC}"/>
              </a:ext>
            </a:extLst>
          </p:cNvPr>
          <p:cNvSpPr>
            <a:spLocks noGrp="1"/>
          </p:cNvSpPr>
          <p:nvPr>
            <p:ph type="sldNum" sz="quarter" idx="5"/>
          </p:nvPr>
        </p:nvSpPr>
        <p:spPr/>
        <p:txBody>
          <a:bodyPr/>
          <a:lstStyle/>
          <a:p>
            <a:fld id="{39362107-8677-4C69-8309-1D3CF4C57A75}" type="slidenum">
              <a:rPr lang="en-US" smtClean="0"/>
              <a:t>26</a:t>
            </a:fld>
            <a:endParaRPr lang="en-US"/>
          </a:p>
        </p:txBody>
      </p:sp>
    </p:spTree>
    <p:extLst>
      <p:ext uri="{BB962C8B-B14F-4D97-AF65-F5344CB8AC3E}">
        <p14:creationId xmlns:p14="http://schemas.microsoft.com/office/powerpoint/2010/main" val="34244336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E1C7D-DDD5-9A8A-043F-8FFE03C6E0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9F9E57-84DC-5F8D-F973-3A79723C4F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4FDD4A-E2FD-ECB6-BB01-F0945410C0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E08E68-9599-232C-E210-695989AE14F4}"/>
              </a:ext>
            </a:extLst>
          </p:cNvPr>
          <p:cNvSpPr>
            <a:spLocks noGrp="1"/>
          </p:cNvSpPr>
          <p:nvPr>
            <p:ph type="sldNum" sz="quarter" idx="5"/>
          </p:nvPr>
        </p:nvSpPr>
        <p:spPr/>
        <p:txBody>
          <a:bodyPr/>
          <a:lstStyle/>
          <a:p>
            <a:fld id="{39362107-8677-4C69-8309-1D3CF4C57A75}" type="slidenum">
              <a:rPr lang="en-US" smtClean="0"/>
              <a:t>27</a:t>
            </a:fld>
            <a:endParaRPr lang="en-US"/>
          </a:p>
        </p:txBody>
      </p:sp>
    </p:spTree>
    <p:extLst>
      <p:ext uri="{BB962C8B-B14F-4D97-AF65-F5344CB8AC3E}">
        <p14:creationId xmlns:p14="http://schemas.microsoft.com/office/powerpoint/2010/main" val="10505134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78B13-169D-30F2-D72A-F8BCC2A684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9613A0-936C-95FD-5A57-AF5643C141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4635F2-00A8-A0E6-23EA-082E64CC01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51C5E9-2E9E-F82B-AD6C-4AA419848226}"/>
              </a:ext>
            </a:extLst>
          </p:cNvPr>
          <p:cNvSpPr>
            <a:spLocks noGrp="1"/>
          </p:cNvSpPr>
          <p:nvPr>
            <p:ph type="sldNum" sz="quarter" idx="5"/>
          </p:nvPr>
        </p:nvSpPr>
        <p:spPr/>
        <p:txBody>
          <a:bodyPr/>
          <a:lstStyle/>
          <a:p>
            <a:fld id="{39362107-8677-4C69-8309-1D3CF4C57A75}" type="slidenum">
              <a:rPr lang="en-US" smtClean="0"/>
              <a:t>28</a:t>
            </a:fld>
            <a:endParaRPr lang="en-US"/>
          </a:p>
        </p:txBody>
      </p:sp>
    </p:spTree>
    <p:extLst>
      <p:ext uri="{BB962C8B-B14F-4D97-AF65-F5344CB8AC3E}">
        <p14:creationId xmlns:p14="http://schemas.microsoft.com/office/powerpoint/2010/main" val="3095589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0F855-EADB-DDE9-0378-0791B74C3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7859D6-F34F-F7C6-0D9B-AE69E0874F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681937-3B73-A7D6-D22F-E39B81D2B3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36FF18-367A-8404-30C2-40202BC7B2EB}"/>
              </a:ext>
            </a:extLst>
          </p:cNvPr>
          <p:cNvSpPr>
            <a:spLocks noGrp="1"/>
          </p:cNvSpPr>
          <p:nvPr>
            <p:ph type="sldNum" sz="quarter" idx="5"/>
          </p:nvPr>
        </p:nvSpPr>
        <p:spPr/>
        <p:txBody>
          <a:bodyPr/>
          <a:lstStyle/>
          <a:p>
            <a:fld id="{39362107-8677-4C69-8309-1D3CF4C57A75}" type="slidenum">
              <a:rPr lang="en-US" smtClean="0"/>
              <a:t>29</a:t>
            </a:fld>
            <a:endParaRPr lang="en-US"/>
          </a:p>
        </p:txBody>
      </p:sp>
    </p:spTree>
    <p:extLst>
      <p:ext uri="{BB962C8B-B14F-4D97-AF65-F5344CB8AC3E}">
        <p14:creationId xmlns:p14="http://schemas.microsoft.com/office/powerpoint/2010/main" val="1496946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47772-A1B1-C419-622C-A5A1060842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2D3EA1-BE29-414C-FD72-F00BEBC4B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739EAF-5711-0262-C7E7-A893743014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A86768-902A-B96F-2D1C-52BB7CBD12C2}"/>
              </a:ext>
            </a:extLst>
          </p:cNvPr>
          <p:cNvSpPr>
            <a:spLocks noGrp="1"/>
          </p:cNvSpPr>
          <p:nvPr>
            <p:ph type="sldNum" sz="quarter" idx="5"/>
          </p:nvPr>
        </p:nvSpPr>
        <p:spPr/>
        <p:txBody>
          <a:bodyPr/>
          <a:lstStyle/>
          <a:p>
            <a:fld id="{39362107-8677-4C69-8309-1D3CF4C57A75}" type="slidenum">
              <a:rPr lang="en-US" smtClean="0"/>
              <a:t>5</a:t>
            </a:fld>
            <a:endParaRPr lang="en-US"/>
          </a:p>
        </p:txBody>
      </p:sp>
    </p:spTree>
    <p:extLst>
      <p:ext uri="{BB962C8B-B14F-4D97-AF65-F5344CB8AC3E}">
        <p14:creationId xmlns:p14="http://schemas.microsoft.com/office/powerpoint/2010/main" val="31028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D7059-B3CD-D39F-2944-6ACBBDE74A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97B512-647F-70CE-BFCE-AE5A7FBD5C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4B46DD-FD9E-8A33-95E7-0AEB4438D4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9B5D18-D458-F831-903D-19E4C1987173}"/>
              </a:ext>
            </a:extLst>
          </p:cNvPr>
          <p:cNvSpPr>
            <a:spLocks noGrp="1"/>
          </p:cNvSpPr>
          <p:nvPr>
            <p:ph type="sldNum" sz="quarter" idx="5"/>
          </p:nvPr>
        </p:nvSpPr>
        <p:spPr/>
        <p:txBody>
          <a:bodyPr/>
          <a:lstStyle/>
          <a:p>
            <a:fld id="{39362107-8677-4C69-8309-1D3CF4C57A75}" type="slidenum">
              <a:rPr lang="en-US" smtClean="0"/>
              <a:t>6</a:t>
            </a:fld>
            <a:endParaRPr lang="en-US"/>
          </a:p>
        </p:txBody>
      </p:sp>
    </p:spTree>
    <p:extLst>
      <p:ext uri="{BB962C8B-B14F-4D97-AF65-F5344CB8AC3E}">
        <p14:creationId xmlns:p14="http://schemas.microsoft.com/office/powerpoint/2010/main" val="2577431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F0781-7F36-67C9-196D-3F9961AED6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46A75-EA48-07A5-CCDC-8723D42724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E3B792-9E70-04F4-911C-E746C330E5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90548E-C3D7-A8E4-5591-83EB567995BB}"/>
              </a:ext>
            </a:extLst>
          </p:cNvPr>
          <p:cNvSpPr>
            <a:spLocks noGrp="1"/>
          </p:cNvSpPr>
          <p:nvPr>
            <p:ph type="sldNum" sz="quarter" idx="5"/>
          </p:nvPr>
        </p:nvSpPr>
        <p:spPr/>
        <p:txBody>
          <a:bodyPr/>
          <a:lstStyle/>
          <a:p>
            <a:fld id="{39362107-8677-4C69-8309-1D3CF4C57A75}" type="slidenum">
              <a:rPr lang="en-US" smtClean="0"/>
              <a:t>7</a:t>
            </a:fld>
            <a:endParaRPr lang="en-US"/>
          </a:p>
        </p:txBody>
      </p:sp>
    </p:spTree>
    <p:extLst>
      <p:ext uri="{BB962C8B-B14F-4D97-AF65-F5344CB8AC3E}">
        <p14:creationId xmlns:p14="http://schemas.microsoft.com/office/powerpoint/2010/main" val="3682760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A68BF-D9FA-4435-D537-6C7FDDA0A9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77EDD2-820B-84D7-288B-152F7165E3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F37EA7-3F56-296E-71D4-BF57AB9F2A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8547EC-57BB-8A26-1341-CA84B3E29108}"/>
              </a:ext>
            </a:extLst>
          </p:cNvPr>
          <p:cNvSpPr>
            <a:spLocks noGrp="1"/>
          </p:cNvSpPr>
          <p:nvPr>
            <p:ph type="sldNum" sz="quarter" idx="5"/>
          </p:nvPr>
        </p:nvSpPr>
        <p:spPr/>
        <p:txBody>
          <a:bodyPr/>
          <a:lstStyle/>
          <a:p>
            <a:fld id="{39362107-8677-4C69-8309-1D3CF4C57A75}" type="slidenum">
              <a:rPr lang="en-US" smtClean="0"/>
              <a:t>8</a:t>
            </a:fld>
            <a:endParaRPr lang="en-US"/>
          </a:p>
        </p:txBody>
      </p:sp>
    </p:spTree>
    <p:extLst>
      <p:ext uri="{BB962C8B-B14F-4D97-AF65-F5344CB8AC3E}">
        <p14:creationId xmlns:p14="http://schemas.microsoft.com/office/powerpoint/2010/main" val="2476303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93923-23BD-20F7-EAAB-8A11107E4E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2C4C13-8592-8BD8-7B8E-FB5844348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437CAD-E8A1-9156-5754-389F3E461D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DE0AA9-085D-B6B2-4B2C-B45E831AF194}"/>
              </a:ext>
            </a:extLst>
          </p:cNvPr>
          <p:cNvSpPr>
            <a:spLocks noGrp="1"/>
          </p:cNvSpPr>
          <p:nvPr>
            <p:ph type="sldNum" sz="quarter" idx="5"/>
          </p:nvPr>
        </p:nvSpPr>
        <p:spPr/>
        <p:txBody>
          <a:bodyPr/>
          <a:lstStyle/>
          <a:p>
            <a:fld id="{39362107-8677-4C69-8309-1D3CF4C57A75}" type="slidenum">
              <a:rPr lang="en-US" smtClean="0"/>
              <a:t>9</a:t>
            </a:fld>
            <a:endParaRPr lang="en-US"/>
          </a:p>
        </p:txBody>
      </p:sp>
    </p:spTree>
    <p:extLst>
      <p:ext uri="{BB962C8B-B14F-4D97-AF65-F5344CB8AC3E}">
        <p14:creationId xmlns:p14="http://schemas.microsoft.com/office/powerpoint/2010/main" val="3798347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47CA4-697F-8AF5-D58B-FB5D6C97B9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C981FC-F5E2-AE85-91BF-1A1D34E741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5F85DD-2BA9-F4AC-6404-7D28073168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8F8B17-E496-ACE6-9F08-91DBF84568F4}"/>
              </a:ext>
            </a:extLst>
          </p:cNvPr>
          <p:cNvSpPr>
            <a:spLocks noGrp="1"/>
          </p:cNvSpPr>
          <p:nvPr>
            <p:ph type="sldNum" sz="quarter" idx="5"/>
          </p:nvPr>
        </p:nvSpPr>
        <p:spPr/>
        <p:txBody>
          <a:bodyPr/>
          <a:lstStyle/>
          <a:p>
            <a:fld id="{39362107-8677-4C69-8309-1D3CF4C57A75}" type="slidenum">
              <a:rPr lang="en-US" smtClean="0"/>
              <a:t>10</a:t>
            </a:fld>
            <a:endParaRPr lang="en-US"/>
          </a:p>
        </p:txBody>
      </p:sp>
    </p:spTree>
    <p:extLst>
      <p:ext uri="{BB962C8B-B14F-4D97-AF65-F5344CB8AC3E}">
        <p14:creationId xmlns:p14="http://schemas.microsoft.com/office/powerpoint/2010/main" val="2117642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5785F-715C-5F59-9093-3F2F45065B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2A7A97-8756-09D6-6E76-8908673889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47DFC0-0D05-E51D-9718-C0958EDBD7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A4E67B-0BE9-2AED-E92B-2A51E90C04AD}"/>
              </a:ext>
            </a:extLst>
          </p:cNvPr>
          <p:cNvSpPr>
            <a:spLocks noGrp="1"/>
          </p:cNvSpPr>
          <p:nvPr>
            <p:ph type="sldNum" sz="quarter" idx="5"/>
          </p:nvPr>
        </p:nvSpPr>
        <p:spPr/>
        <p:txBody>
          <a:bodyPr/>
          <a:lstStyle/>
          <a:p>
            <a:fld id="{39362107-8677-4C69-8309-1D3CF4C57A75}" type="slidenum">
              <a:rPr lang="en-US" smtClean="0"/>
              <a:t>11</a:t>
            </a:fld>
            <a:endParaRPr lang="en-US"/>
          </a:p>
        </p:txBody>
      </p:sp>
    </p:spTree>
    <p:extLst>
      <p:ext uri="{BB962C8B-B14F-4D97-AF65-F5344CB8AC3E}">
        <p14:creationId xmlns:p14="http://schemas.microsoft.com/office/powerpoint/2010/main" val="1799157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8/9/2025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543391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401958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73552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4231869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26704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8/9/2025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420666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8/9/2025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761095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8/9/2025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446826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8/9/2025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240110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8/9/2025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81192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82115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8/9/2025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71076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8/9/2025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69570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8/9/2025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6602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35212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65043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717321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8/9/2025</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963038968"/>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37751-4DFB-5F9C-EB95-543FC88C3289}"/>
            </a:ext>
          </a:extLst>
        </p:cNvPr>
        <p:cNvGrpSpPr/>
        <p:nvPr/>
      </p:nvGrpSpPr>
      <p:grpSpPr>
        <a:xfrm>
          <a:off x="0" y="0"/>
          <a:ext cx="0" cy="0"/>
          <a:chOff x="0" y="0"/>
          <a:chExt cx="0" cy="0"/>
        </a:xfrm>
      </p:grpSpPr>
      <p:pic>
        <p:nvPicPr>
          <p:cNvPr id="6" name="Picture 5" descr="A close-up of a blue background&#10;&#10;AI-generated content may be incorrect.">
            <a:extLst>
              <a:ext uri="{FF2B5EF4-FFF2-40B4-BE49-F238E27FC236}">
                <a16:creationId xmlns:a16="http://schemas.microsoft.com/office/drawing/2014/main" id="{058184C5-56FA-D893-62DF-99B74184876A}"/>
              </a:ext>
            </a:extLst>
          </p:cNvPr>
          <p:cNvPicPr>
            <a:picLocks noChangeAspect="1"/>
          </p:cNvPicPr>
          <p:nvPr/>
        </p:nvPicPr>
        <p:blipFill>
          <a:blip r:embed="rId2"/>
          <a:stretch>
            <a:fillRect/>
          </a:stretch>
        </p:blipFill>
        <p:spPr>
          <a:xfrm>
            <a:off x="0" y="11156"/>
            <a:ext cx="12192000" cy="6858000"/>
          </a:xfrm>
          <a:prstGeom prst="rect">
            <a:avLst/>
          </a:prstGeom>
        </p:spPr>
      </p:pic>
      <p:sp>
        <p:nvSpPr>
          <p:cNvPr id="3" name="Subtitle 2">
            <a:extLst>
              <a:ext uri="{FF2B5EF4-FFF2-40B4-BE49-F238E27FC236}">
                <a16:creationId xmlns:a16="http://schemas.microsoft.com/office/drawing/2014/main" id="{D2CA43F4-F577-C1C0-BE68-11C8F3E4030A}"/>
              </a:ext>
            </a:extLst>
          </p:cNvPr>
          <p:cNvSpPr>
            <a:spLocks noGrp="1"/>
          </p:cNvSpPr>
          <p:nvPr>
            <p:ph type="subTitle" idx="1"/>
          </p:nvPr>
        </p:nvSpPr>
        <p:spPr>
          <a:xfrm>
            <a:off x="0" y="139533"/>
            <a:ext cx="12192000" cy="1947333"/>
          </a:xfrm>
        </p:spPr>
        <p:txBody>
          <a:bodyPr>
            <a:normAutofit/>
          </a:bodyPr>
          <a:lstStyle/>
          <a:p>
            <a:pPr algn="ctr"/>
            <a:r>
              <a:rPr lang="en-US" sz="8600" b="1" i="1" dirty="0">
                <a:solidFill>
                  <a:schemeClr val="tx1"/>
                </a:solidFill>
                <a:latin typeface="Calibri" panose="020F0502020204030204" pitchFamily="34" charset="0"/>
                <a:ea typeface="Calibri" panose="020F0502020204030204" pitchFamily="34" charset="0"/>
                <a:cs typeface="Calibri" panose="020F0502020204030204" pitchFamily="34" charset="0"/>
              </a:rPr>
              <a:t>Ordo </a:t>
            </a:r>
            <a:r>
              <a:rPr lang="en-US" sz="8600" b="1" i="1" dirty="0" err="1">
                <a:solidFill>
                  <a:schemeClr val="tx1"/>
                </a:solidFill>
                <a:latin typeface="Calibri" panose="020F0502020204030204" pitchFamily="34" charset="0"/>
                <a:ea typeface="Calibri" panose="020F0502020204030204" pitchFamily="34" charset="0"/>
                <a:cs typeface="Calibri" panose="020F0502020204030204" pitchFamily="34" charset="0"/>
              </a:rPr>
              <a:t>Salutis</a:t>
            </a:r>
            <a:endParaRPr lang="en-US" sz="8600" b="1" i="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B9B1BCC9-3157-7840-684C-DE41851CACAA}"/>
              </a:ext>
            </a:extLst>
          </p:cNvPr>
          <p:cNvSpPr txBox="1"/>
          <p:nvPr/>
        </p:nvSpPr>
        <p:spPr>
          <a:xfrm>
            <a:off x="7452360" y="6219706"/>
            <a:ext cx="4462272" cy="369332"/>
          </a:xfrm>
          <a:prstGeom prst="rect">
            <a:avLst/>
          </a:prstGeom>
          <a:noFill/>
        </p:spPr>
        <p:txBody>
          <a:bodyPr wrap="square" rtlCol="0">
            <a:spAutoFit/>
          </a:bodyPr>
          <a:lstStyle/>
          <a:p>
            <a:pPr algn="r"/>
            <a:r>
              <a:rPr lang="en-US" dirty="0">
                <a:latin typeface="Avenir Next LT Pro Light" panose="020B0304020202020204" pitchFamily="34" charset="0"/>
              </a:rPr>
              <a:t> Sunday, August 10, 2025</a:t>
            </a:r>
          </a:p>
        </p:txBody>
      </p:sp>
      <p:sp>
        <p:nvSpPr>
          <p:cNvPr id="7" name="Subtitle 2">
            <a:extLst>
              <a:ext uri="{FF2B5EF4-FFF2-40B4-BE49-F238E27FC236}">
                <a16:creationId xmlns:a16="http://schemas.microsoft.com/office/drawing/2014/main" id="{722B019F-25DE-7D11-0F79-14FAF706E076}"/>
              </a:ext>
            </a:extLst>
          </p:cNvPr>
          <p:cNvSpPr txBox="1">
            <a:spLocks/>
          </p:cNvSpPr>
          <p:nvPr/>
        </p:nvSpPr>
        <p:spPr>
          <a:xfrm>
            <a:off x="0" y="4730107"/>
            <a:ext cx="12192000" cy="1947333"/>
          </a:xfrm>
          <a:prstGeom prst="rect">
            <a:avLst/>
          </a:prstGeom>
        </p:spPr>
        <p:txBody>
          <a:bodyPr vert="horz" lIns="91440" tIns="45720" rIns="91440" bIns="45720" rtlCol="0">
            <a:normAutofit/>
          </a:bodyPr>
          <a:lstStyle>
            <a:lvl1pPr marL="0" indent="0" algn="ctr" defTabSz="914400" rtl="0" eaLnBrk="1" latinLnBrk="0" hangingPunct="1">
              <a:lnSpc>
                <a:spcPct val="120000"/>
              </a:lnSpc>
              <a:spcBef>
                <a:spcPts val="1000"/>
              </a:spcBef>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r>
              <a:rPr lang="en-US" sz="4000" b="1" dirty="0">
                <a:latin typeface="Calibri" panose="020F0502020204030204" pitchFamily="34" charset="0"/>
                <a:ea typeface="Calibri" panose="020F0502020204030204" pitchFamily="34" charset="0"/>
                <a:cs typeface="Calibri" panose="020F0502020204030204" pitchFamily="34" charset="0"/>
              </a:rPr>
              <a:t>The Order of Salvation – Justification by Faith Alone</a:t>
            </a:r>
          </a:p>
          <a:p>
            <a:r>
              <a:rPr lang="en-US" sz="2800" dirty="0">
                <a:latin typeface="Calibri" panose="020F0502020204030204" pitchFamily="34" charset="0"/>
                <a:ea typeface="Calibri" panose="020F0502020204030204" pitchFamily="34" charset="0"/>
                <a:cs typeface="Calibri" panose="020F0502020204030204" pitchFamily="34" charset="0"/>
              </a:rPr>
              <a:t>Hope Community Bible Church Summer Series</a:t>
            </a:r>
          </a:p>
        </p:txBody>
      </p:sp>
    </p:spTree>
    <p:extLst>
      <p:ext uri="{BB962C8B-B14F-4D97-AF65-F5344CB8AC3E}">
        <p14:creationId xmlns:p14="http://schemas.microsoft.com/office/powerpoint/2010/main" val="2617957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59418-6198-5806-681C-D5543C5F8310}"/>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0FC2E562-3814-1764-DFA1-359F55FE2AF4}"/>
              </a:ext>
            </a:extLst>
          </p:cNvPr>
          <p:cNvSpPr txBox="1">
            <a:spLocks noChangeArrowheads="1"/>
          </p:cNvSpPr>
          <p:nvPr/>
        </p:nvSpPr>
        <p:spPr bwMode="auto">
          <a:xfrm>
            <a:off x="173038" y="1024281"/>
            <a:ext cx="11805602" cy="8956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3600" b="0" dirty="0">
                <a:solidFill>
                  <a:schemeClr val="tx1"/>
                </a:solidFill>
                <a:latin typeface="Arial" panose="020B0604020202020204" pitchFamily="34" charset="0"/>
              </a:rPr>
              <a:t>What then? Are we to sin because we are not under the law but under grace?  By no means! Do you not know if you present yourselves to anyone as obedient slaves, you are slaves of the one whom you obey, either sin, which leads to death, or of obedience, which leads to righteousness?  But thanks be to God, that you who were slaves of sin have obedient from the heart to the standard of teaching to which you have committed, and, having been set free from sin, have become slaves of righteousness…..so now present your members as slaves to righteousness leading to sanctification.</a:t>
            </a:r>
          </a:p>
          <a:p>
            <a:r>
              <a:rPr lang="en-US" sz="3600" b="0" dirty="0">
                <a:solidFill>
                  <a:schemeClr val="tx1"/>
                </a:solidFill>
                <a:latin typeface="Arial" panose="020B0604020202020204" pitchFamily="34" charset="0"/>
              </a:rPr>
              <a:t>….But now that you have been set free from sin and have become slave of God, the fruit you get leads to sanctification and its end, eternal life.  For the wages of sin is death, but the free gift of God is eternal life in Christ Jesus our Lord.</a:t>
            </a:r>
          </a:p>
        </p:txBody>
      </p:sp>
      <p:sp>
        <p:nvSpPr>
          <p:cNvPr id="6" name="TextBox 5">
            <a:extLst>
              <a:ext uri="{FF2B5EF4-FFF2-40B4-BE49-F238E27FC236}">
                <a16:creationId xmlns:a16="http://schemas.microsoft.com/office/drawing/2014/main" id="{E80859AC-8BB9-AEE1-49CC-3FDB50E84C20}"/>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Romans 6:15-18</a:t>
            </a:r>
          </a:p>
        </p:txBody>
      </p:sp>
    </p:spTree>
    <p:extLst>
      <p:ext uri="{BB962C8B-B14F-4D97-AF65-F5344CB8AC3E}">
        <p14:creationId xmlns:p14="http://schemas.microsoft.com/office/powerpoint/2010/main" val="19129739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8D2AA-782C-A891-5B07-852A2362A8E3}"/>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469A322C-CB5E-EF59-9CC9-C950C6CBFFFF}"/>
              </a:ext>
            </a:extLst>
          </p:cNvPr>
          <p:cNvSpPr txBox="1">
            <a:spLocks noChangeArrowheads="1"/>
          </p:cNvSpPr>
          <p:nvPr/>
        </p:nvSpPr>
        <p:spPr bwMode="auto">
          <a:xfrm>
            <a:off x="173038" y="1024281"/>
            <a:ext cx="1180560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3600" b="0" dirty="0">
                <a:solidFill>
                  <a:schemeClr val="tx1"/>
                </a:solidFill>
                <a:latin typeface="Arial" panose="020B0604020202020204" pitchFamily="34" charset="0"/>
              </a:rPr>
              <a:t>19…so now present your members as slaves to righteousness leading to sanctification… 22….But now that you have been set free from sin and have become slave of God, the fruit you get leads to sanctification and its end, eternal life.  23 For the wages of sin is death, but the free gift of God is eternal life in Christ Jesus our Lord.</a:t>
            </a:r>
          </a:p>
        </p:txBody>
      </p:sp>
      <p:sp>
        <p:nvSpPr>
          <p:cNvPr id="6" name="TextBox 5">
            <a:extLst>
              <a:ext uri="{FF2B5EF4-FFF2-40B4-BE49-F238E27FC236}">
                <a16:creationId xmlns:a16="http://schemas.microsoft.com/office/drawing/2014/main" id="{8766AB32-FD44-89ED-1AFC-E3B271D2857E}"/>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Romans 6:19b; 22-23</a:t>
            </a:r>
          </a:p>
        </p:txBody>
      </p:sp>
    </p:spTree>
    <p:extLst>
      <p:ext uri="{BB962C8B-B14F-4D97-AF65-F5344CB8AC3E}">
        <p14:creationId xmlns:p14="http://schemas.microsoft.com/office/powerpoint/2010/main" val="6330215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11906-57A5-BC0C-B284-B962E05F96A7}"/>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E978A0E3-8B7A-56C6-555B-7646F7FC4EC4}"/>
              </a:ext>
            </a:extLst>
          </p:cNvPr>
          <p:cNvSpPr txBox="1">
            <a:spLocks noChangeArrowheads="1"/>
          </p:cNvSpPr>
          <p:nvPr/>
        </p:nvSpPr>
        <p:spPr bwMode="auto">
          <a:xfrm>
            <a:off x="173038" y="1024281"/>
            <a:ext cx="1180560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800" b="0" dirty="0">
                <a:solidFill>
                  <a:schemeClr val="tx1"/>
                </a:solidFill>
                <a:latin typeface="Calibri" panose="020F0502020204030204" pitchFamily="34" charset="0"/>
                <a:ea typeface="Calibri" panose="020F0502020204030204" pitchFamily="34" charset="0"/>
                <a:cs typeface="Calibri" panose="020F0502020204030204" pitchFamily="34" charset="0"/>
              </a:rPr>
              <a:t>“Since, therefore, have now been justified by His (Christ) blood, much more shall we be saved by Him (Christ) from the wrath of the Lord”.</a:t>
            </a:r>
          </a:p>
        </p:txBody>
      </p:sp>
      <p:sp>
        <p:nvSpPr>
          <p:cNvPr id="6" name="TextBox 5">
            <a:extLst>
              <a:ext uri="{FF2B5EF4-FFF2-40B4-BE49-F238E27FC236}">
                <a16:creationId xmlns:a16="http://schemas.microsoft.com/office/drawing/2014/main" id="{70F5AE7B-41D0-F69C-95AA-3B7E4231B83A}"/>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Romans 5:9</a:t>
            </a:r>
          </a:p>
        </p:txBody>
      </p:sp>
    </p:spTree>
    <p:extLst>
      <p:ext uri="{BB962C8B-B14F-4D97-AF65-F5344CB8AC3E}">
        <p14:creationId xmlns:p14="http://schemas.microsoft.com/office/powerpoint/2010/main" val="35455336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6DBCC-CC45-2A8C-0905-53679F72191E}"/>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1A265AEF-BBFF-5072-95A9-7E78CA2433B0}"/>
              </a:ext>
            </a:extLst>
          </p:cNvPr>
          <p:cNvSpPr txBox="1">
            <a:spLocks noChangeArrowheads="1"/>
          </p:cNvSpPr>
          <p:nvPr/>
        </p:nvSpPr>
        <p:spPr bwMode="auto">
          <a:xfrm>
            <a:off x="173038" y="1024281"/>
            <a:ext cx="11805602"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571500" lvl="0" indent="-571500">
              <a:buFont typeface="Wingdings" panose="05000000000000000000" pitchFamily="2" charset="2"/>
              <a:buChar char="§"/>
            </a:pPr>
            <a:r>
              <a:rPr lang="en-US" sz="3600" b="0" i="0" dirty="0">
                <a:solidFill>
                  <a:schemeClr val="tx1"/>
                </a:solidFill>
                <a:latin typeface="Arial" panose="020B0604020202020204" pitchFamily="34" charset="0"/>
              </a:rPr>
              <a:t>Justification comes apart from the law.  It cannot be earned.</a:t>
            </a:r>
          </a:p>
          <a:p>
            <a:pPr marL="571500" lvl="0" indent="-571500">
              <a:buFont typeface="Wingdings" panose="05000000000000000000" pitchFamily="2" charset="2"/>
              <a:buChar char="§"/>
            </a:pPr>
            <a:r>
              <a:rPr lang="en-US" sz="3600" b="0" i="0" dirty="0">
                <a:solidFill>
                  <a:schemeClr val="tx1"/>
                </a:solidFill>
                <a:latin typeface="Arial" panose="020B0604020202020204" pitchFamily="34" charset="0"/>
              </a:rPr>
              <a:t>Justification is made possible in the sacrificial death of Christ, by His blood He has saved us.</a:t>
            </a:r>
          </a:p>
          <a:p>
            <a:pPr marL="571500" lvl="0" indent="-571500">
              <a:buFont typeface="Wingdings" panose="05000000000000000000" pitchFamily="2" charset="2"/>
              <a:buChar char="§"/>
            </a:pPr>
            <a:r>
              <a:rPr lang="en-US" sz="3600" b="0" i="0" dirty="0">
                <a:solidFill>
                  <a:schemeClr val="tx1"/>
                </a:solidFill>
                <a:latin typeface="Arial" panose="020B0604020202020204" pitchFamily="34" charset="0"/>
              </a:rPr>
              <a:t>Justification is the free and gracious gift of the Lord bestowed on those who receive by faith the sacrifice of Jesus Christ.</a:t>
            </a:r>
          </a:p>
          <a:p>
            <a:pPr marL="571500" lvl="0" indent="-571500">
              <a:buFont typeface="Wingdings" panose="05000000000000000000" pitchFamily="2" charset="2"/>
              <a:buChar char="§"/>
            </a:pPr>
            <a:r>
              <a:rPr lang="en-US" sz="3600" b="0" i="0" dirty="0">
                <a:solidFill>
                  <a:schemeClr val="tx1"/>
                </a:solidFill>
                <a:latin typeface="Arial" panose="020B0604020202020204" pitchFamily="34" charset="0"/>
              </a:rPr>
              <a:t>Justification demonstrates the righteousness of the Lord.</a:t>
            </a:r>
          </a:p>
        </p:txBody>
      </p:sp>
      <p:sp>
        <p:nvSpPr>
          <p:cNvPr id="6" name="TextBox 5">
            <a:extLst>
              <a:ext uri="{FF2B5EF4-FFF2-40B4-BE49-F238E27FC236}">
                <a16:creationId xmlns:a16="http://schemas.microsoft.com/office/drawing/2014/main" id="{3A49BC32-3F1B-2DD9-F43A-B7A5F1EED267}"/>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Important Considerations</a:t>
            </a:r>
          </a:p>
        </p:txBody>
      </p:sp>
    </p:spTree>
    <p:extLst>
      <p:ext uri="{BB962C8B-B14F-4D97-AF65-F5344CB8AC3E}">
        <p14:creationId xmlns:p14="http://schemas.microsoft.com/office/powerpoint/2010/main" val="31899397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D381B-20E9-A165-231C-D083B48106FC}"/>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CC0B1C91-8D90-CADE-63B9-3CA59F4C077E}"/>
              </a:ext>
            </a:extLst>
          </p:cNvPr>
          <p:cNvSpPr txBox="1">
            <a:spLocks noChangeArrowheads="1"/>
          </p:cNvSpPr>
          <p:nvPr/>
        </p:nvSpPr>
        <p:spPr bwMode="auto">
          <a:xfrm>
            <a:off x="173038" y="1024281"/>
            <a:ext cx="1180560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742950" lvl="0" indent="-742950">
              <a:buAutoNum type="arabicPeriod"/>
            </a:pPr>
            <a:r>
              <a:rPr lang="en-US" sz="3600" b="0" i="0" dirty="0">
                <a:solidFill>
                  <a:schemeClr val="tx1"/>
                </a:solidFill>
                <a:latin typeface="Arial" panose="020B0604020202020204" pitchFamily="34" charset="0"/>
              </a:rPr>
              <a:t>The remission of the penalty of sin, which is death (Romans 3:23; 8:1; 1 Peter 2:24)</a:t>
            </a:r>
          </a:p>
          <a:p>
            <a:r>
              <a:rPr lang="en-US" sz="3600" b="0" i="0" dirty="0">
                <a:solidFill>
                  <a:schemeClr val="tx1"/>
                </a:solidFill>
                <a:latin typeface="Arial" panose="020B0604020202020204" pitchFamily="34" charset="0"/>
              </a:rPr>
              <a:t> </a:t>
            </a:r>
          </a:p>
          <a:p>
            <a:r>
              <a:rPr lang="en-US" sz="3600" b="0" dirty="0">
                <a:solidFill>
                  <a:schemeClr val="tx1"/>
                </a:solidFill>
                <a:latin typeface="Arial" panose="020B0604020202020204" pitchFamily="34" charset="0"/>
              </a:rPr>
              <a:t>“…for all have sinned and fallen short of the glory of God”. Romans 3:23</a:t>
            </a:r>
          </a:p>
          <a:p>
            <a:endParaRPr lang="en-US" sz="3600" b="0" dirty="0">
              <a:solidFill>
                <a:schemeClr val="tx1"/>
              </a:solidFill>
              <a:latin typeface="Arial" panose="020B0604020202020204" pitchFamily="34" charset="0"/>
            </a:endParaRPr>
          </a:p>
          <a:p>
            <a:r>
              <a:rPr lang="en-US" sz="3600" b="0" dirty="0">
                <a:solidFill>
                  <a:schemeClr val="tx1"/>
                </a:solidFill>
                <a:latin typeface="Arial" panose="020B0604020202020204" pitchFamily="34" charset="0"/>
              </a:rPr>
              <a:t>“He himself bore our sins in His body on a tree, that we might die to sin and live to righteousness”.  1 Peter 2:24.</a:t>
            </a:r>
          </a:p>
        </p:txBody>
      </p:sp>
      <p:sp>
        <p:nvSpPr>
          <p:cNvPr id="6" name="TextBox 5">
            <a:extLst>
              <a:ext uri="{FF2B5EF4-FFF2-40B4-BE49-F238E27FC236}">
                <a16:creationId xmlns:a16="http://schemas.microsoft.com/office/drawing/2014/main" id="{E72A53A3-66AE-44DE-3661-4882ACDC549B}"/>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Benefits of Justification by Faith</a:t>
            </a:r>
          </a:p>
        </p:txBody>
      </p:sp>
    </p:spTree>
    <p:extLst>
      <p:ext uri="{BB962C8B-B14F-4D97-AF65-F5344CB8AC3E}">
        <p14:creationId xmlns:p14="http://schemas.microsoft.com/office/powerpoint/2010/main" val="9886833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48D1B-4C69-52E8-79E1-E112DD5A903D}"/>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0D4BFFBC-12BC-4FCE-8723-B8415E67A303}"/>
              </a:ext>
            </a:extLst>
          </p:cNvPr>
          <p:cNvSpPr txBox="1">
            <a:spLocks noChangeArrowheads="1"/>
          </p:cNvSpPr>
          <p:nvPr/>
        </p:nvSpPr>
        <p:spPr bwMode="auto">
          <a:xfrm>
            <a:off x="173038" y="1024281"/>
            <a:ext cx="1180560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742950" lvl="0" indent="-742950">
              <a:buFont typeface="+mj-lt"/>
              <a:buAutoNum type="arabicPeriod" startAt="2"/>
            </a:pPr>
            <a:r>
              <a:rPr lang="en-US" sz="3600" b="0" i="0" dirty="0">
                <a:solidFill>
                  <a:schemeClr val="tx1"/>
                </a:solidFill>
                <a:latin typeface="Arial" panose="020B0604020202020204" pitchFamily="34" charset="0"/>
              </a:rPr>
              <a:t>The restoration to the favor of the Lord, which has been lost due to our sin (John 3:36).  Full acceptance.</a:t>
            </a:r>
          </a:p>
          <a:p>
            <a:pPr lvl="0"/>
            <a:endParaRPr lang="en-US" sz="3600" b="0" i="0" dirty="0">
              <a:solidFill>
                <a:schemeClr val="tx1"/>
              </a:solidFill>
              <a:latin typeface="Arial" panose="020B0604020202020204" pitchFamily="34" charset="0"/>
            </a:endParaRPr>
          </a:p>
          <a:p>
            <a:r>
              <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rPr>
              <a:t>“Whoever believes in the Son has eternal life; whoever does not obey the Son shall not see life, but the wrath of God remains on him”.  John 3:36.</a:t>
            </a:r>
          </a:p>
        </p:txBody>
      </p:sp>
      <p:sp>
        <p:nvSpPr>
          <p:cNvPr id="6" name="TextBox 5">
            <a:extLst>
              <a:ext uri="{FF2B5EF4-FFF2-40B4-BE49-F238E27FC236}">
                <a16:creationId xmlns:a16="http://schemas.microsoft.com/office/drawing/2014/main" id="{9E8902F8-A6C6-08A8-AD3D-B8505E5F6C77}"/>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Benefits of Justification by Faith</a:t>
            </a:r>
          </a:p>
        </p:txBody>
      </p:sp>
    </p:spTree>
    <p:extLst>
      <p:ext uri="{BB962C8B-B14F-4D97-AF65-F5344CB8AC3E}">
        <p14:creationId xmlns:p14="http://schemas.microsoft.com/office/powerpoint/2010/main" val="35173358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314A1-C904-DC6F-8A9B-418F6F43AC6B}"/>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9DF73E24-52EF-A912-6ED5-8C8DA146EB32}"/>
              </a:ext>
            </a:extLst>
          </p:cNvPr>
          <p:cNvSpPr txBox="1">
            <a:spLocks noChangeArrowheads="1"/>
          </p:cNvSpPr>
          <p:nvPr/>
        </p:nvSpPr>
        <p:spPr bwMode="auto">
          <a:xfrm>
            <a:off x="173038" y="1024281"/>
            <a:ext cx="1180560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742950" lvl="0" indent="-742950">
              <a:buFont typeface="+mj-lt"/>
              <a:buAutoNum type="arabicPeriod" startAt="3"/>
            </a:pPr>
            <a:r>
              <a:rPr lang="en-US" sz="3600" b="0" i="0" dirty="0">
                <a:solidFill>
                  <a:schemeClr val="tx1"/>
                </a:solidFill>
                <a:latin typeface="Arial" panose="020B0604020202020204" pitchFamily="34" charset="0"/>
              </a:rPr>
              <a:t>The imputation of righteousness, which is the reckoning of Christ’s Righteousness to our account (Romans 4:5-8).  </a:t>
            </a:r>
          </a:p>
          <a:p>
            <a:pPr lvl="0"/>
            <a:endParaRPr lang="en-US" sz="3600" b="0" dirty="0">
              <a:solidFill>
                <a:schemeClr val="tx1"/>
              </a:solidFill>
              <a:latin typeface="Arial" panose="020B0604020202020204" pitchFamily="34" charset="0"/>
            </a:endParaRPr>
          </a:p>
          <a:p>
            <a:pPr lvl="0"/>
            <a:r>
              <a:rPr lang="en-US" sz="3600" b="0" i="0" dirty="0">
                <a:solidFill>
                  <a:schemeClr val="tx1"/>
                </a:solidFill>
                <a:latin typeface="Arial" panose="020B0604020202020204" pitchFamily="34" charset="0"/>
              </a:rPr>
              <a:t>We are declared to be righteous forensically (legally) because </a:t>
            </a:r>
            <a:r>
              <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rPr>
              <a:t>“Jehovah made Him (Christ) who knew no sin to be sin for us, so that in Him we might become the righteousness of the Lord”. (2 Cor. 5:21)</a:t>
            </a:r>
          </a:p>
        </p:txBody>
      </p:sp>
      <p:sp>
        <p:nvSpPr>
          <p:cNvPr id="6" name="TextBox 5">
            <a:extLst>
              <a:ext uri="{FF2B5EF4-FFF2-40B4-BE49-F238E27FC236}">
                <a16:creationId xmlns:a16="http://schemas.microsoft.com/office/drawing/2014/main" id="{3ACCBF40-2107-5E96-90F4-052B9CE5BC7D}"/>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Benefits of Justification by Faith</a:t>
            </a:r>
          </a:p>
        </p:txBody>
      </p:sp>
    </p:spTree>
    <p:extLst>
      <p:ext uri="{BB962C8B-B14F-4D97-AF65-F5344CB8AC3E}">
        <p14:creationId xmlns:p14="http://schemas.microsoft.com/office/powerpoint/2010/main" val="22705918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47914-564E-F154-7357-012CD6A2C043}"/>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9FDCB7C2-C767-134E-8DA4-7081278B5DA1}"/>
              </a:ext>
            </a:extLst>
          </p:cNvPr>
          <p:cNvSpPr txBox="1">
            <a:spLocks noChangeArrowheads="1"/>
          </p:cNvSpPr>
          <p:nvPr/>
        </p:nvSpPr>
        <p:spPr bwMode="auto">
          <a:xfrm>
            <a:off x="173038" y="1024281"/>
            <a:ext cx="11805602"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400" b="0" i="0" dirty="0">
                <a:solidFill>
                  <a:schemeClr val="tx1"/>
                </a:solidFill>
                <a:latin typeface="Arial" panose="020B0604020202020204" pitchFamily="34" charset="0"/>
              </a:rPr>
              <a:t>It is a forensic or legal declaration of righteousness. Forensic means applying scientific methods and knowledge often used in legal contexts, particularly on courts of law. </a:t>
            </a:r>
            <a:endParaRPr lang="en-US" sz="4400" b="0" i="0" dirty="0">
              <a:solidFill>
                <a:schemeClr val="tx1"/>
              </a:solidFill>
              <a:latin typeface="Arial" panose="020B060402020202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A6938CDF-BB51-8210-9810-66E508398EB1}"/>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Forensic</a:t>
            </a:r>
          </a:p>
        </p:txBody>
      </p:sp>
    </p:spTree>
    <p:extLst>
      <p:ext uri="{BB962C8B-B14F-4D97-AF65-F5344CB8AC3E}">
        <p14:creationId xmlns:p14="http://schemas.microsoft.com/office/powerpoint/2010/main" val="3937931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6B9C4-6D92-18DC-17C9-6D56D82B0F37}"/>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3FF62E7E-5856-616E-7E1C-D9E5A9A167C3}"/>
              </a:ext>
            </a:extLst>
          </p:cNvPr>
          <p:cNvSpPr txBox="1">
            <a:spLocks noChangeArrowheads="1"/>
          </p:cNvSpPr>
          <p:nvPr/>
        </p:nvSpPr>
        <p:spPr bwMode="auto">
          <a:xfrm>
            <a:off x="173038" y="1024281"/>
            <a:ext cx="1180560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000" b="0" i="0" dirty="0">
                <a:solidFill>
                  <a:schemeClr val="tx1"/>
                </a:solidFill>
                <a:latin typeface="Arial" panose="020B0604020202020204" pitchFamily="34" charset="0"/>
              </a:rPr>
              <a:t>In Romans 8:33:34, we read, </a:t>
            </a:r>
            <a:r>
              <a:rPr lang="en-US" sz="4000" b="0" dirty="0">
                <a:solidFill>
                  <a:schemeClr val="tx1"/>
                </a:solidFill>
                <a:latin typeface="Calibri" panose="020F0502020204030204" pitchFamily="34" charset="0"/>
                <a:ea typeface="Calibri" panose="020F0502020204030204" pitchFamily="34" charset="0"/>
                <a:cs typeface="Calibri" panose="020F0502020204030204" pitchFamily="34" charset="0"/>
              </a:rPr>
              <a:t>“Who shall bring a charge against God’s elect?  It is God who justifies.    Who is to condemn?”   </a:t>
            </a:r>
          </a:p>
          <a:p>
            <a:endParaRPr lang="en-US" sz="4000" b="0" i="0" dirty="0">
              <a:solidFill>
                <a:schemeClr val="tx1"/>
              </a:solidFill>
              <a:latin typeface="Arial" panose="020B0604020202020204" pitchFamily="34" charset="0"/>
            </a:endParaRPr>
          </a:p>
          <a:p>
            <a:r>
              <a:rPr lang="en-US" sz="4000" b="0" i="0" dirty="0">
                <a:solidFill>
                  <a:schemeClr val="tx1"/>
                </a:solidFill>
                <a:latin typeface="Arial" panose="020B0604020202020204" pitchFamily="34" charset="0"/>
              </a:rPr>
              <a:t>The Lord’s justifying act is clearly contrasted with bringing a charge and condemning.  But to condemn someone does not mean to make someone wicked; it means to render a verdict and declare that he is wicked. </a:t>
            </a:r>
            <a:endParaRPr lang="en-US" sz="4000" b="0" i="0" dirty="0">
              <a:solidFill>
                <a:schemeClr val="tx1"/>
              </a:solidFill>
              <a:latin typeface="Arial" panose="020B060402020202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02AB99CE-CB4D-AF66-E099-72EA824A308E}"/>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Thought</a:t>
            </a:r>
          </a:p>
        </p:txBody>
      </p:sp>
    </p:spTree>
    <p:extLst>
      <p:ext uri="{BB962C8B-B14F-4D97-AF65-F5344CB8AC3E}">
        <p14:creationId xmlns:p14="http://schemas.microsoft.com/office/powerpoint/2010/main" val="32498528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AC9A0-9028-D0C2-65CE-89C24E43CCFA}"/>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42A7A5A2-BC4B-338A-5331-FEEA4B11F1B1}"/>
              </a:ext>
            </a:extLst>
          </p:cNvPr>
          <p:cNvSpPr txBox="1">
            <a:spLocks noChangeArrowheads="1"/>
          </p:cNvSpPr>
          <p:nvPr/>
        </p:nvSpPr>
        <p:spPr bwMode="auto">
          <a:xfrm>
            <a:off x="193199" y="1024281"/>
            <a:ext cx="11805602"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indent="-857250">
              <a:buFont typeface="+mj-lt"/>
              <a:buAutoNum type="romanUcPeriod" startAt="3"/>
            </a:pPr>
            <a:r>
              <a:rPr lang="en-US" sz="3600" i="0" dirty="0">
                <a:solidFill>
                  <a:schemeClr val="tx1"/>
                </a:solidFill>
              </a:rPr>
              <a:t>The Lord’s Preservation of this Doctrine</a:t>
            </a:r>
          </a:p>
          <a:p>
            <a:endParaRPr lang="en-US" sz="3600" b="0" i="0" dirty="0">
              <a:solidFill>
                <a:schemeClr val="tx1"/>
              </a:solidFill>
            </a:endParaRPr>
          </a:p>
          <a:p>
            <a:pPr marL="457200" indent="-457200">
              <a:buFont typeface="Wingdings" panose="05000000000000000000" pitchFamily="2" charset="2"/>
              <a:buChar char="§"/>
            </a:pPr>
            <a:r>
              <a:rPr lang="en-US" b="0" i="0" dirty="0">
                <a:solidFill>
                  <a:schemeClr val="tx1"/>
                </a:solidFill>
                <a:latin typeface="Arial" panose="020B0604020202020204" pitchFamily="34" charset="0"/>
              </a:rPr>
              <a:t>13</a:t>
            </a:r>
            <a:r>
              <a:rPr lang="en-US" b="0" i="0" baseline="30000" dirty="0">
                <a:solidFill>
                  <a:schemeClr val="tx1"/>
                </a:solidFill>
                <a:latin typeface="Arial" panose="020B0604020202020204" pitchFamily="34" charset="0"/>
              </a:rPr>
              <a:t>th</a:t>
            </a:r>
            <a:r>
              <a:rPr lang="en-US" b="0" i="0" dirty="0">
                <a:solidFill>
                  <a:schemeClr val="tx1"/>
                </a:solidFill>
                <a:latin typeface="Arial" panose="020B0604020202020204" pitchFamily="34" charset="0"/>
              </a:rPr>
              <a:t> – 14</a:t>
            </a:r>
            <a:r>
              <a:rPr lang="en-US" b="0" i="0" baseline="30000" dirty="0">
                <a:solidFill>
                  <a:schemeClr val="tx1"/>
                </a:solidFill>
                <a:latin typeface="Arial" panose="020B0604020202020204" pitchFamily="34" charset="0"/>
              </a:rPr>
              <a:t>th</a:t>
            </a:r>
            <a:r>
              <a:rPr lang="en-US" b="0" i="0" dirty="0">
                <a:solidFill>
                  <a:schemeClr val="tx1"/>
                </a:solidFill>
                <a:latin typeface="Arial" panose="020B0604020202020204" pitchFamily="34" charset="0"/>
              </a:rPr>
              <a:t> Century - John Wycliffe in England and Jan Huss, a Czechoslovakian</a:t>
            </a:r>
          </a:p>
          <a:p>
            <a:pPr marL="457200" indent="-457200">
              <a:buFont typeface="Wingdings" panose="05000000000000000000" pitchFamily="2" charset="2"/>
              <a:buChar char="§"/>
            </a:pPr>
            <a:endParaRPr lang="en-US" b="0" i="0" dirty="0">
              <a:solidFill>
                <a:schemeClr val="tx1"/>
              </a:solidFill>
              <a:latin typeface="Arial" panose="020B0604020202020204" pitchFamily="34" charset="0"/>
            </a:endParaRPr>
          </a:p>
          <a:p>
            <a:pPr marL="457200" indent="-457200">
              <a:buFont typeface="Wingdings" panose="05000000000000000000" pitchFamily="2" charset="2"/>
              <a:buChar char="§"/>
            </a:pPr>
            <a:r>
              <a:rPr lang="en-US" b="0" i="0" dirty="0">
                <a:solidFill>
                  <a:schemeClr val="tx1"/>
                </a:solidFill>
                <a:latin typeface="Arial" panose="020B0604020202020204" pitchFamily="34" charset="0"/>
              </a:rPr>
              <a:t> 14</a:t>
            </a:r>
            <a:r>
              <a:rPr lang="en-US" b="0" i="0" baseline="30000" dirty="0">
                <a:solidFill>
                  <a:schemeClr val="tx1"/>
                </a:solidFill>
                <a:latin typeface="Arial" panose="020B0604020202020204" pitchFamily="34" charset="0"/>
              </a:rPr>
              <a:t>th</a:t>
            </a:r>
            <a:r>
              <a:rPr lang="en-US" b="0" i="0" dirty="0">
                <a:solidFill>
                  <a:schemeClr val="tx1"/>
                </a:solidFill>
                <a:latin typeface="Arial" panose="020B0604020202020204" pitchFamily="34" charset="0"/>
              </a:rPr>
              <a:t> – 15</a:t>
            </a:r>
            <a:r>
              <a:rPr lang="en-US" b="0" i="0" baseline="30000" dirty="0">
                <a:solidFill>
                  <a:schemeClr val="tx1"/>
                </a:solidFill>
                <a:latin typeface="Arial" panose="020B0604020202020204" pitchFamily="34" charset="0"/>
              </a:rPr>
              <a:t>th</a:t>
            </a:r>
            <a:r>
              <a:rPr lang="en-US" b="0" i="0" dirty="0">
                <a:solidFill>
                  <a:schemeClr val="tx1"/>
                </a:solidFill>
                <a:latin typeface="Arial" panose="020B0604020202020204" pitchFamily="34" charset="0"/>
              </a:rPr>
              <a:t> Century – John Knox in Scotland, William Tyndale in England, Martin Luther in Germany and John Calvin in Switzerland and others Europe</a:t>
            </a:r>
          </a:p>
          <a:p>
            <a:pPr marL="457200" indent="-457200">
              <a:buFont typeface="Wingdings" panose="05000000000000000000" pitchFamily="2" charset="2"/>
              <a:buChar char="§"/>
            </a:pPr>
            <a:endParaRPr lang="en-US" b="0" i="0" dirty="0">
              <a:solidFill>
                <a:schemeClr val="tx1"/>
              </a:solidFill>
              <a:latin typeface="Arial" panose="020B0604020202020204" pitchFamily="34" charset="0"/>
            </a:endParaRPr>
          </a:p>
          <a:p>
            <a:pPr marL="457200" indent="-457200">
              <a:buFont typeface="Wingdings" panose="05000000000000000000" pitchFamily="2" charset="2"/>
              <a:buChar char="§"/>
            </a:pPr>
            <a:r>
              <a:rPr lang="en-US" b="0" i="0" dirty="0">
                <a:solidFill>
                  <a:schemeClr val="tx1"/>
                </a:solidFill>
                <a:latin typeface="Arial" panose="020B0604020202020204" pitchFamily="34" charset="0"/>
              </a:rPr>
              <a:t>15</a:t>
            </a:r>
            <a:r>
              <a:rPr lang="en-US" b="0" i="0" baseline="30000" dirty="0">
                <a:solidFill>
                  <a:schemeClr val="tx1"/>
                </a:solidFill>
                <a:latin typeface="Arial" panose="020B0604020202020204" pitchFamily="34" charset="0"/>
              </a:rPr>
              <a:t>th</a:t>
            </a:r>
            <a:r>
              <a:rPr lang="en-US" b="0" i="0" dirty="0">
                <a:solidFill>
                  <a:schemeClr val="tx1"/>
                </a:solidFill>
                <a:latin typeface="Arial" panose="020B0604020202020204" pitchFamily="34" charset="0"/>
              </a:rPr>
              <a:t> Century through today – The Reformation </a:t>
            </a:r>
            <a:endParaRPr lang="en-US" sz="2400" b="0" i="0" dirty="0">
              <a:solidFill>
                <a:schemeClr val="tx1"/>
              </a:solidFill>
              <a:latin typeface="Arial" panose="020B0604020202020204" pitchFamily="34" charset="0"/>
            </a:endParaRPr>
          </a:p>
        </p:txBody>
      </p:sp>
      <p:sp>
        <p:nvSpPr>
          <p:cNvPr id="6" name="TextBox 5">
            <a:extLst>
              <a:ext uri="{FF2B5EF4-FFF2-40B4-BE49-F238E27FC236}">
                <a16:creationId xmlns:a16="http://schemas.microsoft.com/office/drawing/2014/main" id="{4519D537-37C0-A558-FB2C-7830FF5DB241}"/>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Justification by Faith Alone</a:t>
            </a:r>
          </a:p>
        </p:txBody>
      </p:sp>
    </p:spTree>
    <p:extLst>
      <p:ext uri="{BB962C8B-B14F-4D97-AF65-F5344CB8AC3E}">
        <p14:creationId xmlns:p14="http://schemas.microsoft.com/office/powerpoint/2010/main" val="13948759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par>
                          <p:cTn id="8" fill="hold">
                            <p:stCondLst>
                              <p:cond delay="225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2250"/>
                                        <p:tgtEl>
                                          <p:spTgt spid="3">
                                            <p:txEl>
                                              <p:pRg st="2" end="2"/>
                                            </p:txEl>
                                          </p:spTgt>
                                        </p:tgtEl>
                                      </p:cBhvr>
                                    </p:animEffect>
                                  </p:childTnLst>
                                </p:cTn>
                              </p:par>
                            </p:childTnLst>
                          </p:cTn>
                        </p:par>
                        <p:par>
                          <p:cTn id="12" fill="hold">
                            <p:stCondLst>
                              <p:cond delay="4500"/>
                            </p:stCondLst>
                            <p:childTnLst>
                              <p:par>
                                <p:cTn id="13" presetID="10" presetClass="entr" presetSubtype="0"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2250"/>
                                        <p:tgtEl>
                                          <p:spTgt spid="3">
                                            <p:txEl>
                                              <p:pRg st="4" end="4"/>
                                            </p:txEl>
                                          </p:spTgt>
                                        </p:tgtEl>
                                      </p:cBhvr>
                                    </p:animEffect>
                                  </p:childTnLst>
                                </p:cTn>
                              </p:par>
                            </p:childTnLst>
                          </p:cTn>
                        </p:par>
                        <p:par>
                          <p:cTn id="16" fill="hold">
                            <p:stCondLst>
                              <p:cond delay="6750"/>
                            </p:stCondLst>
                            <p:childTnLst>
                              <p:par>
                                <p:cTn id="17" presetID="10" presetClass="entr" presetSubtype="0" fill="hold" grpId="0"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22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9BA0C-C48C-BFD5-4F03-8627C9EF43A8}"/>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C54AEBB3-90F9-5FAA-7504-8EF00651D0D4}"/>
              </a:ext>
            </a:extLst>
          </p:cNvPr>
          <p:cNvSpPr txBox="1">
            <a:spLocks noChangeArrowheads="1"/>
          </p:cNvSpPr>
          <p:nvPr/>
        </p:nvSpPr>
        <p:spPr bwMode="auto">
          <a:xfrm>
            <a:off x="173038" y="1135786"/>
            <a:ext cx="11805602" cy="606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400" b="0" dirty="0">
                <a:solidFill>
                  <a:schemeClr val="tx1"/>
                </a:solidFill>
                <a:latin typeface="Calibri" panose="020F0502020204030204" pitchFamily="34" charset="0"/>
                <a:ea typeface="Calibri" panose="020F0502020204030204" pitchFamily="34" charset="0"/>
                <a:cs typeface="Calibri" panose="020F0502020204030204" pitchFamily="34" charset="0"/>
              </a:rPr>
              <a:t>8 But God demonstrates His own love toward us, in that while we were yet sinners, Christ died for us. 9 Much more then, having now been justified by His blood, we shall be saved from the wrath of God through Him. </a:t>
            </a:r>
          </a:p>
          <a:p>
            <a:endParaRPr lang="en-US" sz="48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r>
              <a:rPr lang="en-US" sz="3600" i="0" dirty="0">
                <a:solidFill>
                  <a:schemeClr val="tx1"/>
                </a:solidFill>
                <a:latin typeface="Arial" panose="020B0604020202020204" pitchFamily="34" charset="0"/>
              </a:rPr>
              <a:t>How can a man be right with God or better yet, how can sinful man be right with a Righteous God? </a:t>
            </a:r>
          </a:p>
          <a:p>
            <a:endParaRPr lang="en-US" sz="48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3E3A90D0-E6BF-FBD7-3267-BAAD9A994401}"/>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rPr>
              <a:t>Romans 5:8-9</a:t>
            </a:r>
          </a:p>
        </p:txBody>
      </p:sp>
    </p:spTree>
    <p:extLst>
      <p:ext uri="{BB962C8B-B14F-4D97-AF65-F5344CB8AC3E}">
        <p14:creationId xmlns:p14="http://schemas.microsoft.com/office/powerpoint/2010/main" val="1731925197"/>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92EA2-E364-2E77-5D40-48D9F604BD71}"/>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6FF566F6-F5B2-810F-D0BF-EE6DFAA8BD7C}"/>
              </a:ext>
            </a:extLst>
          </p:cNvPr>
          <p:cNvSpPr txBox="1">
            <a:spLocks noChangeArrowheads="1"/>
          </p:cNvSpPr>
          <p:nvPr/>
        </p:nvSpPr>
        <p:spPr bwMode="auto">
          <a:xfrm>
            <a:off x="173038" y="885381"/>
            <a:ext cx="11805602" cy="606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indent="-857250">
              <a:buFont typeface="+mj-lt"/>
              <a:buAutoNum type="romanUcPeriod" startAt="4"/>
            </a:pPr>
            <a:r>
              <a:rPr lang="en-US" sz="3600" i="0" dirty="0">
                <a:solidFill>
                  <a:schemeClr val="tx1"/>
                </a:solidFill>
              </a:rPr>
              <a:t>The Roman Catholic vs Protestant Views</a:t>
            </a:r>
          </a:p>
          <a:p>
            <a:pPr marL="514350" indent="-514350">
              <a:buAutoNum type="alphaUcPeriod"/>
            </a:pPr>
            <a:r>
              <a:rPr lang="en-US" b="0" i="0" dirty="0">
                <a:solidFill>
                  <a:schemeClr val="tx1"/>
                </a:solidFill>
                <a:latin typeface="Arial" panose="020B0604020202020204" pitchFamily="34" charset="0"/>
              </a:rPr>
              <a:t>Roman Catholic View</a:t>
            </a:r>
          </a:p>
          <a:p>
            <a:pPr marL="457200" lvl="0" indent="-457200">
              <a:buFont typeface="Wingdings" panose="05000000000000000000" pitchFamily="2" charset="2"/>
              <a:buChar char="§"/>
            </a:pPr>
            <a:r>
              <a:rPr lang="en-US" b="0" i="0" dirty="0">
                <a:solidFill>
                  <a:schemeClr val="tx1"/>
                </a:solidFill>
                <a:latin typeface="Arial" panose="020B0604020202020204" pitchFamily="34" charset="0"/>
              </a:rPr>
              <a:t>Infused, not one time event. Based on the sacraments of regeneration baptism, the Eucharist and work for merits for salvation</a:t>
            </a:r>
          </a:p>
          <a:p>
            <a:pPr marL="457200" lvl="0" indent="-457200">
              <a:buFont typeface="Wingdings" panose="05000000000000000000" pitchFamily="2" charset="2"/>
              <a:buChar char="§"/>
            </a:pPr>
            <a:r>
              <a:rPr lang="en-US" b="0" i="0" dirty="0">
                <a:solidFill>
                  <a:schemeClr val="tx1"/>
                </a:solidFill>
                <a:latin typeface="Arial" panose="020B0604020202020204" pitchFamily="34" charset="0"/>
              </a:rPr>
              <a:t>Combined justification with sanctification making both a human work</a:t>
            </a:r>
          </a:p>
          <a:p>
            <a:pPr marL="457200" lvl="0" indent="-457200">
              <a:buFont typeface="Wingdings" panose="05000000000000000000" pitchFamily="2" charset="2"/>
              <a:buChar char="§"/>
            </a:pPr>
            <a:r>
              <a:rPr lang="en-US" b="0" i="0" dirty="0">
                <a:solidFill>
                  <a:schemeClr val="tx1"/>
                </a:solidFill>
                <a:latin typeface="Arial" panose="020B0604020202020204" pitchFamily="34" charset="0"/>
              </a:rPr>
              <a:t>Outside of the declaring a person justified by Christ’s Person and Work—Christ plus the Roman Catholic Church</a:t>
            </a:r>
          </a:p>
          <a:p>
            <a:pPr marL="457200" lvl="0" indent="-457200">
              <a:buFont typeface="Wingdings" panose="05000000000000000000" pitchFamily="2" charset="2"/>
              <a:buChar char="§"/>
            </a:pPr>
            <a:r>
              <a:rPr lang="en-US" b="0" i="0" dirty="0">
                <a:solidFill>
                  <a:schemeClr val="tx1"/>
                </a:solidFill>
                <a:latin typeface="Arial" panose="020B0604020202020204" pitchFamily="34" charset="0"/>
              </a:rPr>
              <a:t>Difference between “made” righteous in the Latin Vulgate and “declared” righteous in the Greek NT translated by Erasmus in 1517</a:t>
            </a:r>
            <a:endParaRPr lang="en-US" sz="2400" b="0" i="0" dirty="0">
              <a:solidFill>
                <a:schemeClr val="tx1"/>
              </a:solidFill>
              <a:latin typeface="Arial" panose="020B0604020202020204" pitchFamily="34" charset="0"/>
            </a:endParaRPr>
          </a:p>
        </p:txBody>
      </p:sp>
      <p:sp>
        <p:nvSpPr>
          <p:cNvPr id="6" name="TextBox 5">
            <a:extLst>
              <a:ext uri="{FF2B5EF4-FFF2-40B4-BE49-F238E27FC236}">
                <a16:creationId xmlns:a16="http://schemas.microsoft.com/office/drawing/2014/main" id="{94A181EA-4D23-D551-31E3-4909569A3739}"/>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Justification by Faith Alone</a:t>
            </a:r>
          </a:p>
        </p:txBody>
      </p:sp>
    </p:spTree>
    <p:extLst>
      <p:ext uri="{BB962C8B-B14F-4D97-AF65-F5344CB8AC3E}">
        <p14:creationId xmlns:p14="http://schemas.microsoft.com/office/powerpoint/2010/main" val="25304855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par>
                          <p:cTn id="8" fill="hold">
                            <p:stCondLst>
                              <p:cond delay="225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250"/>
                                        <p:tgtEl>
                                          <p:spTgt spid="3">
                                            <p:txEl>
                                              <p:pRg st="1" end="1"/>
                                            </p:txEl>
                                          </p:spTgt>
                                        </p:tgtEl>
                                      </p:cBhvr>
                                    </p:animEffect>
                                  </p:childTnLst>
                                </p:cTn>
                              </p:par>
                            </p:childTnLst>
                          </p:cTn>
                        </p:par>
                        <p:par>
                          <p:cTn id="12" fill="hold">
                            <p:stCondLst>
                              <p:cond delay="45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25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25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25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22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456D9-A96C-3463-5915-2637894E3B0B}"/>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6CB2BFE6-608A-5CBC-D272-729142437953}"/>
              </a:ext>
            </a:extLst>
          </p:cNvPr>
          <p:cNvSpPr txBox="1">
            <a:spLocks noChangeArrowheads="1"/>
          </p:cNvSpPr>
          <p:nvPr/>
        </p:nvSpPr>
        <p:spPr bwMode="auto">
          <a:xfrm>
            <a:off x="173038" y="885381"/>
            <a:ext cx="11805602"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indent="-857250">
              <a:buFont typeface="+mj-lt"/>
              <a:buAutoNum type="romanUcPeriod" startAt="4"/>
            </a:pPr>
            <a:r>
              <a:rPr lang="en-US" sz="3600" i="0" dirty="0">
                <a:solidFill>
                  <a:schemeClr val="tx1"/>
                </a:solidFill>
              </a:rPr>
              <a:t>The Roman Catholic vs Protestant Views</a:t>
            </a:r>
          </a:p>
          <a:p>
            <a:pPr marL="514350" indent="-514350">
              <a:buFont typeface="+mj-lt"/>
              <a:buAutoNum type="alphaUcPeriod" startAt="2"/>
            </a:pPr>
            <a:r>
              <a:rPr lang="en-US" b="0" i="0" dirty="0">
                <a:solidFill>
                  <a:schemeClr val="tx1"/>
                </a:solidFill>
                <a:latin typeface="Arial" panose="020B0604020202020204" pitchFamily="34" charset="0"/>
              </a:rPr>
              <a:t>The Protestant View</a:t>
            </a:r>
          </a:p>
          <a:p>
            <a:pPr marL="457200" indent="-457200">
              <a:buFont typeface="Wingdings" panose="05000000000000000000" pitchFamily="2" charset="2"/>
              <a:buChar char="§"/>
            </a:pPr>
            <a:r>
              <a:rPr lang="en-US" b="0" i="0" dirty="0">
                <a:solidFill>
                  <a:schemeClr val="tx1"/>
                </a:solidFill>
                <a:latin typeface="Arial" panose="020B0604020202020204" pitchFamily="34" charset="0"/>
              </a:rPr>
              <a:t>Solely a work done by the Lord, no human involvement</a:t>
            </a:r>
          </a:p>
          <a:p>
            <a:pPr marL="457200" indent="-457200">
              <a:buFont typeface="Wingdings" panose="05000000000000000000" pitchFamily="2" charset="2"/>
              <a:buChar char="§"/>
            </a:pPr>
            <a:endParaRPr lang="en-US" b="0" i="0" dirty="0">
              <a:solidFill>
                <a:schemeClr val="tx1"/>
              </a:solidFill>
              <a:latin typeface="Arial" panose="020B0604020202020204" pitchFamily="34" charset="0"/>
            </a:endParaRPr>
          </a:p>
          <a:p>
            <a:r>
              <a:rPr lang="en-US" sz="4000" b="0" dirty="0">
                <a:solidFill>
                  <a:schemeClr val="tx1"/>
                </a:solidFill>
                <a:latin typeface="Calibri" panose="020F0502020204030204" pitchFamily="34" charset="0"/>
                <a:ea typeface="Calibri" panose="020F0502020204030204" pitchFamily="34" charset="0"/>
                <a:cs typeface="Calibri" panose="020F0502020204030204" pitchFamily="34" charset="0"/>
              </a:rPr>
              <a:t>“Yet the Most High does not dwell in houses made by hands, as the prophets says, Heaven is My throne, and earth is My footstool.  What kind of house will you build for Me, says the Lord, or what is the place of My rest?  Did not My Hand make all these things”.  Acts 7:48-50</a:t>
            </a:r>
          </a:p>
          <a:p>
            <a:r>
              <a:rPr lang="en-US" b="0" i="0" dirty="0">
                <a:solidFill>
                  <a:schemeClr val="tx1"/>
                </a:solidFill>
                <a:latin typeface="Arial" panose="020B0604020202020204" pitchFamily="34" charset="0"/>
              </a:rPr>
              <a:t>   </a:t>
            </a:r>
          </a:p>
        </p:txBody>
      </p:sp>
      <p:sp>
        <p:nvSpPr>
          <p:cNvPr id="6" name="TextBox 5">
            <a:extLst>
              <a:ext uri="{FF2B5EF4-FFF2-40B4-BE49-F238E27FC236}">
                <a16:creationId xmlns:a16="http://schemas.microsoft.com/office/drawing/2014/main" id="{62E6BC68-C1CF-A7B8-DE01-3FD66EE78343}"/>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Justification by Faith Alone</a:t>
            </a:r>
          </a:p>
        </p:txBody>
      </p:sp>
    </p:spTree>
    <p:extLst>
      <p:ext uri="{BB962C8B-B14F-4D97-AF65-F5344CB8AC3E}">
        <p14:creationId xmlns:p14="http://schemas.microsoft.com/office/powerpoint/2010/main" val="19712996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par>
                          <p:cTn id="8" fill="hold">
                            <p:stCondLst>
                              <p:cond delay="225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250"/>
                                        <p:tgtEl>
                                          <p:spTgt spid="3">
                                            <p:txEl>
                                              <p:pRg st="1" end="1"/>
                                            </p:txEl>
                                          </p:spTgt>
                                        </p:tgtEl>
                                      </p:cBhvr>
                                    </p:animEffect>
                                  </p:childTnLst>
                                </p:cTn>
                              </p:par>
                            </p:childTnLst>
                          </p:cTn>
                        </p:par>
                        <p:par>
                          <p:cTn id="12" fill="hold">
                            <p:stCondLst>
                              <p:cond delay="45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25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75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2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28CED-3A45-DEB8-D428-E12963F12115}"/>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F72F758B-DB62-3B67-EB02-BE7B378A6F73}"/>
              </a:ext>
            </a:extLst>
          </p:cNvPr>
          <p:cNvSpPr txBox="1">
            <a:spLocks noChangeArrowheads="1"/>
          </p:cNvSpPr>
          <p:nvPr/>
        </p:nvSpPr>
        <p:spPr bwMode="auto">
          <a:xfrm>
            <a:off x="173038" y="1024281"/>
            <a:ext cx="1180560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400" b="0" dirty="0">
                <a:solidFill>
                  <a:schemeClr val="tx1"/>
                </a:solidFill>
                <a:latin typeface="Calibri" panose="020F0502020204030204" pitchFamily="34" charset="0"/>
                <a:ea typeface="Calibri" panose="020F0502020204030204" pitchFamily="34" charset="0"/>
                <a:cs typeface="Calibri" panose="020F0502020204030204" pitchFamily="34" charset="0"/>
              </a:rPr>
              <a:t>“For by grace you have been saved through faith.  And it is not your own doing; it is a gift of God, not a result of works, so that no one can boast.”</a:t>
            </a:r>
          </a:p>
        </p:txBody>
      </p:sp>
      <p:sp>
        <p:nvSpPr>
          <p:cNvPr id="6" name="TextBox 5">
            <a:extLst>
              <a:ext uri="{FF2B5EF4-FFF2-40B4-BE49-F238E27FC236}">
                <a16:creationId xmlns:a16="http://schemas.microsoft.com/office/drawing/2014/main" id="{BD567823-5E77-3F20-FEA1-07103DAC85E7}"/>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Ephesians 2:8-9</a:t>
            </a:r>
          </a:p>
        </p:txBody>
      </p:sp>
    </p:spTree>
    <p:extLst>
      <p:ext uri="{BB962C8B-B14F-4D97-AF65-F5344CB8AC3E}">
        <p14:creationId xmlns:p14="http://schemas.microsoft.com/office/powerpoint/2010/main" val="32500728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86975-4D5B-C385-C543-9F3689A65925}"/>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EDED6A68-566D-9BA6-56AC-A8C44BF8DCF6}"/>
              </a:ext>
            </a:extLst>
          </p:cNvPr>
          <p:cNvSpPr txBox="1">
            <a:spLocks noChangeArrowheads="1"/>
          </p:cNvSpPr>
          <p:nvPr/>
        </p:nvSpPr>
        <p:spPr bwMode="auto">
          <a:xfrm>
            <a:off x="173038" y="1024281"/>
            <a:ext cx="1180560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400" b="0" dirty="0">
                <a:solidFill>
                  <a:schemeClr val="tx1"/>
                </a:solidFill>
                <a:latin typeface="Calibri" panose="020F0502020204030204" pitchFamily="34" charset="0"/>
                <a:ea typeface="Calibri" panose="020F0502020204030204" pitchFamily="34" charset="0"/>
                <a:cs typeface="Calibri" panose="020F0502020204030204" pitchFamily="34" charset="0"/>
              </a:rPr>
              <a:t>“It was to show His righteousness at the present time, so that He might be the Just and Justifier of the one has faith in Jesus.” </a:t>
            </a:r>
          </a:p>
        </p:txBody>
      </p:sp>
      <p:sp>
        <p:nvSpPr>
          <p:cNvPr id="6" name="TextBox 5">
            <a:extLst>
              <a:ext uri="{FF2B5EF4-FFF2-40B4-BE49-F238E27FC236}">
                <a16:creationId xmlns:a16="http://schemas.microsoft.com/office/drawing/2014/main" id="{3FAB555A-36F8-A525-EB63-B402323C80AF}"/>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Romans 3:26</a:t>
            </a:r>
          </a:p>
        </p:txBody>
      </p:sp>
    </p:spTree>
    <p:extLst>
      <p:ext uri="{BB962C8B-B14F-4D97-AF65-F5344CB8AC3E}">
        <p14:creationId xmlns:p14="http://schemas.microsoft.com/office/powerpoint/2010/main" val="23644392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2FB28-9958-A1A1-0838-941E0F095373}"/>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1D0486FD-B571-297D-D604-208387DB78CA}"/>
              </a:ext>
            </a:extLst>
          </p:cNvPr>
          <p:cNvSpPr txBox="1">
            <a:spLocks noChangeArrowheads="1"/>
          </p:cNvSpPr>
          <p:nvPr/>
        </p:nvSpPr>
        <p:spPr bwMode="auto">
          <a:xfrm>
            <a:off x="173038" y="873805"/>
            <a:ext cx="1180560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indent="-857250">
              <a:buFont typeface="+mj-lt"/>
              <a:buAutoNum type="romanUcPeriod" startAt="5"/>
            </a:pPr>
            <a:r>
              <a:rPr lang="en-US" sz="3600" i="0" dirty="0">
                <a:solidFill>
                  <a:schemeClr val="tx1"/>
                </a:solidFill>
              </a:rPr>
              <a:t>The Nature and Characteristics of Justification</a:t>
            </a:r>
          </a:p>
          <a:p>
            <a:endParaRPr lang="en-US" sz="3600" i="0" dirty="0">
              <a:solidFill>
                <a:schemeClr val="tx1"/>
              </a:solidFill>
            </a:endParaRPr>
          </a:p>
          <a:p>
            <a:r>
              <a:rPr lang="en-US" sz="3600" b="0" dirty="0">
                <a:solidFill>
                  <a:schemeClr val="tx1"/>
                </a:solidFill>
                <a:latin typeface="Arial" panose="020B0604020202020204" pitchFamily="34" charset="0"/>
              </a:rPr>
              <a:t>“Justification is a judicial act of God, in which He declares, on the Righteousness of Jesus Christ, that all claims of the law are satisfied with respect to the sinner.”  Louis </a:t>
            </a:r>
            <a:r>
              <a:rPr lang="en-US" sz="3600" b="0" dirty="0" err="1">
                <a:solidFill>
                  <a:schemeClr val="tx1"/>
                </a:solidFill>
                <a:latin typeface="Arial" panose="020B0604020202020204" pitchFamily="34" charset="0"/>
              </a:rPr>
              <a:t>Berkhof</a:t>
            </a:r>
            <a:r>
              <a:rPr lang="en-US" sz="3600" b="0" dirty="0">
                <a:solidFill>
                  <a:schemeClr val="tx1"/>
                </a:solidFill>
                <a:latin typeface="Arial" panose="020B0604020202020204" pitchFamily="34" charset="0"/>
              </a:rPr>
              <a:t> - 1873-1957. </a:t>
            </a:r>
            <a:endParaRPr lang="en-US" sz="3600" b="0" i="0" dirty="0">
              <a:solidFill>
                <a:schemeClr val="tx1"/>
              </a:solidFill>
              <a:latin typeface="Arial" panose="020B0604020202020204" pitchFamily="34" charset="0"/>
            </a:endParaRPr>
          </a:p>
        </p:txBody>
      </p:sp>
      <p:sp>
        <p:nvSpPr>
          <p:cNvPr id="6" name="TextBox 5">
            <a:extLst>
              <a:ext uri="{FF2B5EF4-FFF2-40B4-BE49-F238E27FC236}">
                <a16:creationId xmlns:a16="http://schemas.microsoft.com/office/drawing/2014/main" id="{59D73FA3-4FA5-8292-30FA-6B47B6F52613}"/>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Justification by Faith Alone</a:t>
            </a:r>
          </a:p>
        </p:txBody>
      </p:sp>
    </p:spTree>
    <p:extLst>
      <p:ext uri="{BB962C8B-B14F-4D97-AF65-F5344CB8AC3E}">
        <p14:creationId xmlns:p14="http://schemas.microsoft.com/office/powerpoint/2010/main" val="6058747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0F14A-B879-4B7B-20B4-F122DFBDD129}"/>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D92BC585-A7C2-31BB-8F92-073C1496D255}"/>
              </a:ext>
            </a:extLst>
          </p:cNvPr>
          <p:cNvSpPr txBox="1">
            <a:spLocks noChangeArrowheads="1"/>
          </p:cNvSpPr>
          <p:nvPr/>
        </p:nvSpPr>
        <p:spPr bwMode="auto">
          <a:xfrm>
            <a:off x="173038" y="1024281"/>
            <a:ext cx="11805602"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742950" lvl="0" indent="-742950">
              <a:buFont typeface="+mj-lt"/>
              <a:buAutoNum type="arabicPeriod"/>
            </a:pPr>
            <a:r>
              <a:rPr lang="en-US" sz="3500" b="0" i="0" dirty="0">
                <a:solidFill>
                  <a:schemeClr val="tx1"/>
                </a:solidFill>
                <a:latin typeface="Arial" panose="020B0604020202020204" pitchFamily="34" charset="0"/>
              </a:rPr>
              <a:t>Justification removes the guilt and restores to all the filial rights in his state as a child of God, including an eternal inheritance.</a:t>
            </a:r>
          </a:p>
          <a:p>
            <a:pPr marL="742950" lvl="0" indent="-742950">
              <a:buFont typeface="+mj-lt"/>
              <a:buAutoNum type="arabicPeriod"/>
            </a:pPr>
            <a:r>
              <a:rPr lang="en-US" sz="3500" b="0" i="0" dirty="0">
                <a:solidFill>
                  <a:schemeClr val="tx1"/>
                </a:solidFill>
                <a:latin typeface="Arial" panose="020B0604020202020204" pitchFamily="34" charset="0"/>
              </a:rPr>
              <a:t>Justification takes place outside of the sinner in the tribunal of God and does not change his inner life, though the sentence is brought home subjectively.</a:t>
            </a:r>
          </a:p>
          <a:p>
            <a:pPr marL="742950" lvl="0" indent="-742950">
              <a:buFont typeface="+mj-lt"/>
              <a:buAutoNum type="arabicPeriod"/>
            </a:pPr>
            <a:r>
              <a:rPr lang="en-US" sz="3500" b="0" i="0" dirty="0">
                <a:solidFill>
                  <a:schemeClr val="tx1"/>
                </a:solidFill>
                <a:latin typeface="Arial" panose="020B0604020202020204" pitchFamily="34" charset="0"/>
              </a:rPr>
              <a:t>Justification takes place once of all.  It is not repeated, neither is it a process; it is complete at once and for all time.  There is no more or less in justification; man is either fully justified, or he is not justified at all.</a:t>
            </a:r>
          </a:p>
        </p:txBody>
      </p:sp>
      <p:sp>
        <p:nvSpPr>
          <p:cNvPr id="6" name="TextBox 5">
            <a:extLst>
              <a:ext uri="{FF2B5EF4-FFF2-40B4-BE49-F238E27FC236}">
                <a16:creationId xmlns:a16="http://schemas.microsoft.com/office/drawing/2014/main" id="{475AD445-BE4B-8913-42A9-01235EAEABB2}"/>
              </a:ext>
            </a:extLst>
          </p:cNvPr>
          <p:cNvSpPr txBox="1"/>
          <p:nvPr/>
        </p:nvSpPr>
        <p:spPr>
          <a:xfrm>
            <a:off x="81023" y="190881"/>
            <a:ext cx="11952481"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Differences between Justification and Sanctification</a:t>
            </a:r>
          </a:p>
        </p:txBody>
      </p:sp>
    </p:spTree>
    <p:extLst>
      <p:ext uri="{BB962C8B-B14F-4D97-AF65-F5344CB8AC3E}">
        <p14:creationId xmlns:p14="http://schemas.microsoft.com/office/powerpoint/2010/main" val="30325029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EA38B-6797-C540-67D5-935EF637F91A}"/>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21D6F770-1FFC-3794-A96D-DF38B08A660E}"/>
              </a:ext>
            </a:extLst>
          </p:cNvPr>
          <p:cNvSpPr txBox="1">
            <a:spLocks noChangeArrowheads="1"/>
          </p:cNvSpPr>
          <p:nvPr/>
        </p:nvSpPr>
        <p:spPr bwMode="auto">
          <a:xfrm>
            <a:off x="173038" y="1024281"/>
            <a:ext cx="1180560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742950" lvl="0" indent="-742950">
              <a:buFont typeface="+mj-lt"/>
              <a:buAutoNum type="arabicPeriod" startAt="4"/>
            </a:pPr>
            <a:r>
              <a:rPr lang="en-US" sz="3600" b="0" i="0" dirty="0">
                <a:solidFill>
                  <a:schemeClr val="tx1"/>
                </a:solidFill>
                <a:latin typeface="Arial" panose="020B0604020202020204" pitchFamily="34" charset="0"/>
              </a:rPr>
              <a:t>While the meritorious cause of both lies in the merits of Christ, there is a difference in the efficient cause.  One is a legal declaration (Justification) and the other (Sanctification) a process that will not be completed on the Earth.</a:t>
            </a:r>
          </a:p>
          <a:p>
            <a:pPr marL="742950" lvl="0" indent="-742950">
              <a:buFont typeface="+mj-lt"/>
              <a:buAutoNum type="arabicPeriod" startAt="4"/>
            </a:pPr>
            <a:r>
              <a:rPr lang="en-US" sz="3600" b="0" i="0" dirty="0">
                <a:solidFill>
                  <a:schemeClr val="tx1"/>
                </a:solidFill>
                <a:latin typeface="Arial" panose="020B0604020202020204" pitchFamily="34" charset="0"/>
              </a:rPr>
              <a:t>Speaking economically, God the Father declares the sinner righteous, and God the Holy Spirit sanctifies him.</a:t>
            </a:r>
          </a:p>
        </p:txBody>
      </p:sp>
      <p:sp>
        <p:nvSpPr>
          <p:cNvPr id="6" name="TextBox 5">
            <a:extLst>
              <a:ext uri="{FF2B5EF4-FFF2-40B4-BE49-F238E27FC236}">
                <a16:creationId xmlns:a16="http://schemas.microsoft.com/office/drawing/2014/main" id="{B82C58EA-2ED2-2FA3-40E3-7489111C65DA}"/>
              </a:ext>
            </a:extLst>
          </p:cNvPr>
          <p:cNvSpPr txBox="1"/>
          <p:nvPr/>
        </p:nvSpPr>
        <p:spPr>
          <a:xfrm>
            <a:off x="81023" y="190881"/>
            <a:ext cx="11952481"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Differences between Justification and Sanctification</a:t>
            </a:r>
          </a:p>
        </p:txBody>
      </p:sp>
    </p:spTree>
    <p:extLst>
      <p:ext uri="{BB962C8B-B14F-4D97-AF65-F5344CB8AC3E}">
        <p14:creationId xmlns:p14="http://schemas.microsoft.com/office/powerpoint/2010/main" val="30596261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2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A5355-B94D-0ECA-78C4-E8FD663E40D2}"/>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62644408-5AE5-98D9-08BF-204DF65BD41A}"/>
              </a:ext>
            </a:extLst>
          </p:cNvPr>
          <p:cNvSpPr txBox="1">
            <a:spLocks noChangeArrowheads="1"/>
          </p:cNvSpPr>
          <p:nvPr/>
        </p:nvSpPr>
        <p:spPr bwMode="auto">
          <a:xfrm>
            <a:off x="173038" y="873805"/>
            <a:ext cx="1180560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indent="-857250">
              <a:buFont typeface="+mj-lt"/>
              <a:buAutoNum type="romanUcPeriod" startAt="6"/>
            </a:pPr>
            <a:r>
              <a:rPr lang="en-US" sz="3600" i="0" dirty="0">
                <a:solidFill>
                  <a:schemeClr val="tx1"/>
                </a:solidFill>
              </a:rPr>
              <a:t>The Meaning of Justification by Faith</a:t>
            </a:r>
          </a:p>
          <a:p>
            <a:endParaRPr lang="en-US" sz="3600" b="0" i="0" dirty="0">
              <a:solidFill>
                <a:schemeClr val="tx1"/>
              </a:solidFill>
              <a:latin typeface="Arial" panose="020B0604020202020204" pitchFamily="34" charset="0"/>
            </a:endParaRPr>
          </a:p>
          <a:p>
            <a:r>
              <a:rPr lang="en-US" sz="3600" b="0" dirty="0">
                <a:solidFill>
                  <a:schemeClr val="tx1"/>
                </a:solidFill>
                <a:latin typeface="Arial" panose="020B0604020202020204" pitchFamily="34" charset="0"/>
              </a:rPr>
              <a:t>Faith unites us to Christ in His death and resurrection, so that His punishment counts for our punishment and His righteousness counts for our righteousness.</a:t>
            </a:r>
          </a:p>
        </p:txBody>
      </p:sp>
      <p:sp>
        <p:nvSpPr>
          <p:cNvPr id="6" name="TextBox 5">
            <a:extLst>
              <a:ext uri="{FF2B5EF4-FFF2-40B4-BE49-F238E27FC236}">
                <a16:creationId xmlns:a16="http://schemas.microsoft.com/office/drawing/2014/main" id="{28EFE81B-7CA1-9601-DFB6-E6A757A929F6}"/>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Justification by Faith Alone</a:t>
            </a:r>
          </a:p>
        </p:txBody>
      </p:sp>
    </p:spTree>
    <p:extLst>
      <p:ext uri="{BB962C8B-B14F-4D97-AF65-F5344CB8AC3E}">
        <p14:creationId xmlns:p14="http://schemas.microsoft.com/office/powerpoint/2010/main" val="31450993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par>
                          <p:cTn id="8" fill="hold">
                            <p:stCondLst>
                              <p:cond delay="2250"/>
                            </p:stCondLst>
                            <p:childTnLst>
                              <p:par>
                                <p:cTn id="9" presetID="10" presetClass="entr" presetSubtype="0" fill="hold" grpId="0" nodeType="afterEffect">
                                  <p:stCondLst>
                                    <p:cond delay="225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2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DFBE6-DFBC-F507-1E4D-B51DB3F80C28}"/>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740EE973-E71F-24B2-E85B-7C00830BE987}"/>
              </a:ext>
            </a:extLst>
          </p:cNvPr>
          <p:cNvSpPr txBox="1">
            <a:spLocks noChangeArrowheads="1"/>
          </p:cNvSpPr>
          <p:nvPr/>
        </p:nvSpPr>
        <p:spPr bwMode="auto">
          <a:xfrm>
            <a:off x="173038" y="1024281"/>
            <a:ext cx="11805602"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3400" b="0" dirty="0">
                <a:solidFill>
                  <a:schemeClr val="tx1"/>
                </a:solidFill>
                <a:latin typeface="Calibri" panose="020F0502020204030204" pitchFamily="34" charset="0"/>
                <a:ea typeface="Calibri" panose="020F0502020204030204" pitchFamily="34" charset="0"/>
                <a:cs typeface="Calibri" panose="020F0502020204030204" pitchFamily="34" charset="0"/>
              </a:rPr>
              <a:t>23 for all have sinned and fall short of the glory of God, 24 being justified as a gift by His grace through the redemption which is in Christ Jesus; 25 whom God displayed publicly as a propitiation in His blood through faith. This was to demonstrate His righteousness, because in the forbearance of God He passed over the sins previously committed; 26 for the demonstration, I say, of His righteousness at the present time, so that He would be just and the justifier of the one who has faith in Jesus. 27 Where then is boasting? It is excluded. By what kind of law? Of works? No, but by a law of faith. 28 For we maintain that a man is justified by faith apart from works of the Law. </a:t>
            </a:r>
          </a:p>
        </p:txBody>
      </p:sp>
      <p:sp>
        <p:nvSpPr>
          <p:cNvPr id="6" name="TextBox 5">
            <a:extLst>
              <a:ext uri="{FF2B5EF4-FFF2-40B4-BE49-F238E27FC236}">
                <a16:creationId xmlns:a16="http://schemas.microsoft.com/office/drawing/2014/main" id="{9503B5FD-F7AB-0B02-7A6B-3FAE23BA2CD8}"/>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Romans 3:23-28</a:t>
            </a:r>
          </a:p>
        </p:txBody>
      </p:sp>
    </p:spTree>
    <p:extLst>
      <p:ext uri="{BB962C8B-B14F-4D97-AF65-F5344CB8AC3E}">
        <p14:creationId xmlns:p14="http://schemas.microsoft.com/office/powerpoint/2010/main" val="20191164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3CE66-31D7-04A3-150F-1DB95FD5CD34}"/>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DE854C3F-8667-716F-1354-76F3A027B14B}"/>
              </a:ext>
            </a:extLst>
          </p:cNvPr>
          <p:cNvSpPr txBox="1">
            <a:spLocks noChangeArrowheads="1"/>
          </p:cNvSpPr>
          <p:nvPr/>
        </p:nvSpPr>
        <p:spPr bwMode="auto">
          <a:xfrm>
            <a:off x="173038" y="1024281"/>
            <a:ext cx="11805602"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000" b="0" i="0" dirty="0">
                <a:solidFill>
                  <a:schemeClr val="tx1"/>
                </a:solidFill>
                <a:latin typeface="Arial" panose="020B0604020202020204" pitchFamily="34" charset="0"/>
              </a:rPr>
              <a:t>“It is the righteousness of the God-man, a righteousness which measures up to the requirements of our sinful and sin-cursed  situation, a righteousness which meets all the demands of a complete and irrevocable justification, fulfilling all these demands because it is a righteousness of divine property and character, a righteousness undefiled and inviolable”.</a:t>
            </a:r>
          </a:p>
        </p:txBody>
      </p:sp>
      <p:sp>
        <p:nvSpPr>
          <p:cNvPr id="6" name="TextBox 5">
            <a:extLst>
              <a:ext uri="{FF2B5EF4-FFF2-40B4-BE49-F238E27FC236}">
                <a16:creationId xmlns:a16="http://schemas.microsoft.com/office/drawing/2014/main" id="{E2C08B74-B9BB-DD48-48D8-C416BB94CEC6}"/>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John Murray</a:t>
            </a:r>
          </a:p>
        </p:txBody>
      </p:sp>
    </p:spTree>
    <p:extLst>
      <p:ext uri="{BB962C8B-B14F-4D97-AF65-F5344CB8AC3E}">
        <p14:creationId xmlns:p14="http://schemas.microsoft.com/office/powerpoint/2010/main" val="24840454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09CDC-B274-E261-E871-75C87A118BA5}"/>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520C81EB-CB7C-5B42-8F18-5E04E249EC99}"/>
              </a:ext>
            </a:extLst>
          </p:cNvPr>
          <p:cNvSpPr txBox="1">
            <a:spLocks noChangeArrowheads="1"/>
          </p:cNvSpPr>
          <p:nvPr/>
        </p:nvSpPr>
        <p:spPr bwMode="auto">
          <a:xfrm>
            <a:off x="173038" y="1024281"/>
            <a:ext cx="1180560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800" b="0" dirty="0">
                <a:solidFill>
                  <a:schemeClr val="tx1"/>
                </a:solidFill>
                <a:latin typeface="Calibri" panose="020F0502020204030204" pitchFamily="34" charset="0"/>
                <a:ea typeface="Calibri" panose="020F0502020204030204" pitchFamily="34" charset="0"/>
                <a:cs typeface="Calibri" panose="020F0502020204030204" pitchFamily="34" charset="0"/>
              </a:rPr>
              <a:t>Can mankind be just before God? Can a man be pure before his Maker? </a:t>
            </a:r>
          </a:p>
        </p:txBody>
      </p:sp>
      <p:sp>
        <p:nvSpPr>
          <p:cNvPr id="6" name="TextBox 5">
            <a:extLst>
              <a:ext uri="{FF2B5EF4-FFF2-40B4-BE49-F238E27FC236}">
                <a16:creationId xmlns:a16="http://schemas.microsoft.com/office/drawing/2014/main" id="{E6B75A5A-1153-540F-4A3D-CB0B714D306A}"/>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Job 4:17</a:t>
            </a:r>
          </a:p>
        </p:txBody>
      </p:sp>
    </p:spTree>
    <p:extLst>
      <p:ext uri="{BB962C8B-B14F-4D97-AF65-F5344CB8AC3E}">
        <p14:creationId xmlns:p14="http://schemas.microsoft.com/office/powerpoint/2010/main" val="7224769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AC352-8ADF-6275-F4D6-17C716164560}"/>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A76E57E5-02C6-A3E6-A25D-42BB7B1ECEC2}"/>
              </a:ext>
            </a:extLst>
          </p:cNvPr>
          <p:cNvSpPr txBox="1">
            <a:spLocks noChangeArrowheads="1"/>
          </p:cNvSpPr>
          <p:nvPr/>
        </p:nvSpPr>
        <p:spPr bwMode="auto">
          <a:xfrm>
            <a:off x="173038" y="801254"/>
            <a:ext cx="1180560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400" b="0" dirty="0">
                <a:solidFill>
                  <a:schemeClr val="tx1"/>
                </a:solidFill>
                <a:latin typeface="Calibri" panose="020F0502020204030204" pitchFamily="34" charset="0"/>
                <a:ea typeface="Calibri" panose="020F0502020204030204" pitchFamily="34" charset="0"/>
                <a:cs typeface="Calibri" panose="020F0502020204030204" pitchFamily="34" charset="0"/>
              </a:rPr>
              <a:t>“For I tell you, unless your righteousness exceeds that of the scribes and Pharisees, you will not enter the kingdom of Heaven”. </a:t>
            </a:r>
          </a:p>
        </p:txBody>
      </p:sp>
      <p:sp>
        <p:nvSpPr>
          <p:cNvPr id="6" name="TextBox 5">
            <a:extLst>
              <a:ext uri="{FF2B5EF4-FFF2-40B4-BE49-F238E27FC236}">
                <a16:creationId xmlns:a16="http://schemas.microsoft.com/office/drawing/2014/main" id="{71410905-1FCD-A6F4-A5DE-A4A2884B8F78}"/>
              </a:ext>
            </a:extLst>
          </p:cNvPr>
          <p:cNvSpPr txBox="1"/>
          <p:nvPr/>
        </p:nvSpPr>
        <p:spPr>
          <a:xfrm>
            <a:off x="340615" y="190881"/>
            <a:ext cx="11692889" cy="1323439"/>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Matthew 5:20</a:t>
            </a:r>
          </a:p>
          <a:p>
            <a:pPr algn="ct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8397965"/>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E9B89-D6DE-B5AD-428C-C669342FEDA3}"/>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12975C3E-BB73-F781-40AA-1BF0894CC082}"/>
              </a:ext>
            </a:extLst>
          </p:cNvPr>
          <p:cNvSpPr txBox="1">
            <a:spLocks noChangeArrowheads="1"/>
          </p:cNvSpPr>
          <p:nvPr/>
        </p:nvSpPr>
        <p:spPr bwMode="auto">
          <a:xfrm>
            <a:off x="173038" y="801254"/>
            <a:ext cx="1180560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400" b="0" i="0" dirty="0">
                <a:solidFill>
                  <a:schemeClr val="tx1"/>
                </a:solidFill>
                <a:latin typeface="Arial" panose="020B0604020202020204" pitchFamily="34" charset="0"/>
              </a:rPr>
              <a:t>“faith is something which looks outside of self and receives the free gifts of Heaven as being what they are –pure undeserved favor….Faith justifies, not in a way of merit, not on account of anything in itself….but as uniting us to Christ”. </a:t>
            </a:r>
            <a:endParaRPr lang="en-US" sz="4400" b="0" i="0" dirty="0">
              <a:solidFill>
                <a:schemeClr val="tx1"/>
              </a:solidFill>
              <a:latin typeface="Arial" panose="020B060402020202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C3922F05-9D8D-33B3-1853-23067664C6A6}"/>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Andrew Fuller</a:t>
            </a:r>
          </a:p>
        </p:txBody>
      </p:sp>
    </p:spTree>
    <p:extLst>
      <p:ext uri="{BB962C8B-B14F-4D97-AF65-F5344CB8AC3E}">
        <p14:creationId xmlns:p14="http://schemas.microsoft.com/office/powerpoint/2010/main" val="3604198718"/>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8FCD0-CCB1-E1FA-A318-E528D7C5986E}"/>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29319A3E-0E8C-25C6-426D-5773D59C0515}"/>
              </a:ext>
            </a:extLst>
          </p:cNvPr>
          <p:cNvSpPr txBox="1">
            <a:spLocks noChangeArrowheads="1"/>
          </p:cNvSpPr>
          <p:nvPr/>
        </p:nvSpPr>
        <p:spPr bwMode="auto">
          <a:xfrm>
            <a:off x="173038" y="766529"/>
            <a:ext cx="11805602"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3600" b="0" dirty="0">
                <a:solidFill>
                  <a:schemeClr val="tx1"/>
                </a:solidFill>
                <a:latin typeface="Arial" panose="020B0604020202020204" pitchFamily="34" charset="0"/>
              </a:rPr>
              <a:t>“The righteousness of Christ is the righteousness of His perfect obedience, a righteousness undefiled and </a:t>
            </a:r>
            <a:r>
              <a:rPr lang="en-US" sz="3600" b="0" dirty="0" err="1">
                <a:solidFill>
                  <a:schemeClr val="tx1"/>
                </a:solidFill>
                <a:latin typeface="Arial" panose="020B0604020202020204" pitchFamily="34" charset="0"/>
              </a:rPr>
              <a:t>undefilable</a:t>
            </a:r>
            <a:r>
              <a:rPr lang="en-US" sz="3600" b="0" dirty="0">
                <a:solidFill>
                  <a:schemeClr val="tx1"/>
                </a:solidFill>
                <a:latin typeface="Arial" panose="020B0604020202020204" pitchFamily="34" charset="0"/>
              </a:rPr>
              <a:t>, a righteousness which not only warrants the justification of the ungodly but one that necessarily elicits one constrains such justification.  The Lord cannot but accept into His favor those who are invested with the righteousness of His Son. While His wrath is revealed from Heaven to all unrighteousness and ungodliness of men, His good pleasure is also revealed from Heaven upon the righteousness of His well-beloved and only begotten”. </a:t>
            </a:r>
            <a:endParaRPr lang="en-US" sz="3600" b="0" i="0" dirty="0">
              <a:solidFill>
                <a:schemeClr val="tx1"/>
              </a:solidFill>
              <a:latin typeface="Arial" panose="020B060402020202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953DA5B9-B241-C4B2-4F5B-9CBA22781503}"/>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John Murray</a:t>
            </a:r>
          </a:p>
        </p:txBody>
      </p:sp>
    </p:spTree>
    <p:extLst>
      <p:ext uri="{BB962C8B-B14F-4D97-AF65-F5344CB8AC3E}">
        <p14:creationId xmlns:p14="http://schemas.microsoft.com/office/powerpoint/2010/main" val="277029800"/>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5F84D-3BC5-0F04-BB2A-ED3D8519A2BF}"/>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73FCD530-0C71-275F-3DD1-F26277162E66}"/>
              </a:ext>
            </a:extLst>
          </p:cNvPr>
          <p:cNvSpPr txBox="1">
            <a:spLocks noChangeArrowheads="1"/>
          </p:cNvSpPr>
          <p:nvPr/>
        </p:nvSpPr>
        <p:spPr bwMode="auto">
          <a:xfrm>
            <a:off x="173038" y="801254"/>
            <a:ext cx="11805602"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000" b="0" dirty="0">
                <a:solidFill>
                  <a:schemeClr val="tx1"/>
                </a:solidFill>
                <a:latin typeface="Calibri" panose="020F0502020204030204" pitchFamily="34" charset="0"/>
                <a:ea typeface="Calibri" panose="020F0502020204030204" pitchFamily="34" charset="0"/>
                <a:cs typeface="Calibri" panose="020F0502020204030204" pitchFamily="34" charset="0"/>
              </a:rPr>
              <a:t>Isaiah 61:10 - “I will rejoice in the LORD, my soul shall be joyful in my God; for He has clothed me with the garments of salvation, he has clothed me with the robe of righteousness, as a bridegroom decks himself with ornaments, and as a bride adorns herself with jewels”. </a:t>
            </a:r>
          </a:p>
          <a:p>
            <a:endParaRPr lang="en-US" sz="40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sz="4000" b="0" dirty="0">
                <a:solidFill>
                  <a:schemeClr val="tx1"/>
                </a:solidFill>
                <a:latin typeface="Calibri" panose="020F0502020204030204" pitchFamily="34" charset="0"/>
                <a:ea typeface="Calibri" panose="020F0502020204030204" pitchFamily="34" charset="0"/>
                <a:cs typeface="Calibri" panose="020F0502020204030204" pitchFamily="34" charset="0"/>
              </a:rPr>
              <a:t>Isaiah 54:17 - This the heritage of the servants of the Lord, and their righteousness is of Me, saith the LORD.  </a:t>
            </a:r>
          </a:p>
        </p:txBody>
      </p:sp>
      <p:sp>
        <p:nvSpPr>
          <p:cNvPr id="6" name="TextBox 5">
            <a:extLst>
              <a:ext uri="{FF2B5EF4-FFF2-40B4-BE49-F238E27FC236}">
                <a16:creationId xmlns:a16="http://schemas.microsoft.com/office/drawing/2014/main" id="{6D29AD9A-1FCC-2191-32D4-895A6E39FF5F}"/>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Isaiah 61:10; 54:17</a:t>
            </a:r>
          </a:p>
        </p:txBody>
      </p:sp>
    </p:spTree>
    <p:extLst>
      <p:ext uri="{BB962C8B-B14F-4D97-AF65-F5344CB8AC3E}">
        <p14:creationId xmlns:p14="http://schemas.microsoft.com/office/powerpoint/2010/main" val="4025855"/>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EE230-BCC2-1C8E-5697-0274669C855C}"/>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4844826A-4AA9-8309-FF99-53184F196C82}"/>
              </a:ext>
            </a:extLst>
          </p:cNvPr>
          <p:cNvSpPr txBox="1">
            <a:spLocks noChangeArrowheads="1"/>
          </p:cNvSpPr>
          <p:nvPr/>
        </p:nvSpPr>
        <p:spPr bwMode="auto">
          <a:xfrm>
            <a:off x="173038" y="801254"/>
            <a:ext cx="1180560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ctr"/>
            <a:r>
              <a:rPr lang="en-US" sz="4000" b="0" dirty="0">
                <a:solidFill>
                  <a:schemeClr val="tx1"/>
                </a:solidFill>
                <a:latin typeface="Arial" panose="020B0604020202020204" pitchFamily="34" charset="0"/>
              </a:rPr>
              <a:t>His robes for mine.  O wonderful exchange!  Clothed in my sin Christ suffered ‘ neath God’s rage.  Draped in His righteousness, I’m justified.  In Christ I live, for in my place He died.</a:t>
            </a:r>
          </a:p>
          <a:p>
            <a:pPr algn="ctr"/>
            <a:endParaRPr lang="en-US" sz="4000" b="0" dirty="0">
              <a:solidFill>
                <a:schemeClr val="tx1"/>
              </a:solidFill>
              <a:latin typeface="Arial" panose="020B0604020202020204" pitchFamily="34" charset="0"/>
            </a:endParaRPr>
          </a:p>
          <a:p>
            <a:pPr algn="ctr"/>
            <a:r>
              <a:rPr lang="en-US" sz="4000" b="0" dirty="0">
                <a:solidFill>
                  <a:schemeClr val="tx1"/>
                </a:solidFill>
                <a:latin typeface="Arial" panose="020B0604020202020204" pitchFamily="34" charset="0"/>
              </a:rPr>
              <a:t>His robes for mine:  what cause have I to dread? God’s daunting law Christ mastered in my stead.  Faultless I stand with righteous works not mine, Saved by my Lord’s vicarious death and life.</a:t>
            </a:r>
          </a:p>
        </p:txBody>
      </p:sp>
      <p:sp>
        <p:nvSpPr>
          <p:cNvPr id="6" name="TextBox 5">
            <a:extLst>
              <a:ext uri="{FF2B5EF4-FFF2-40B4-BE49-F238E27FC236}">
                <a16:creationId xmlns:a16="http://schemas.microsoft.com/office/drawing/2014/main" id="{02E9AB03-C628-04AC-8C10-AC3BF611E425}"/>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His Robes For Mine</a:t>
            </a:r>
          </a:p>
        </p:txBody>
      </p:sp>
    </p:spTree>
    <p:extLst>
      <p:ext uri="{BB962C8B-B14F-4D97-AF65-F5344CB8AC3E}">
        <p14:creationId xmlns:p14="http://schemas.microsoft.com/office/powerpoint/2010/main" val="2488620394"/>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895AA-FDD3-4AE8-4570-34436EA141C2}"/>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D1E395CC-D211-08EC-B34D-5D1478F812C2}"/>
              </a:ext>
            </a:extLst>
          </p:cNvPr>
          <p:cNvSpPr txBox="1">
            <a:spLocks noChangeArrowheads="1"/>
          </p:cNvSpPr>
          <p:nvPr/>
        </p:nvSpPr>
        <p:spPr bwMode="auto">
          <a:xfrm>
            <a:off x="173038" y="801254"/>
            <a:ext cx="1180560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ctr"/>
            <a:r>
              <a:rPr lang="en-US" sz="4000" b="0" dirty="0">
                <a:solidFill>
                  <a:schemeClr val="tx1"/>
                </a:solidFill>
                <a:latin typeface="Arial" panose="020B0604020202020204" pitchFamily="34" charset="0"/>
              </a:rPr>
              <a:t>His robes for mine:  God’s justice is appeased.  Jesus is crushed and thus the Father’s pleased.  Christ drank God’s wrath on sin, then cried: ”’ Tis done!”  Sin’s wages paid; propitiation won.</a:t>
            </a:r>
          </a:p>
          <a:p>
            <a:pPr algn="ctr"/>
            <a:endParaRPr lang="en-US" sz="4000" b="0" dirty="0">
              <a:solidFill>
                <a:schemeClr val="tx1"/>
              </a:solidFill>
              <a:latin typeface="Arial" panose="020B0604020202020204" pitchFamily="34" charset="0"/>
            </a:endParaRPr>
          </a:p>
          <a:p>
            <a:pPr algn="ctr"/>
            <a:r>
              <a:rPr lang="en-US" sz="4000" b="0" dirty="0">
                <a:solidFill>
                  <a:schemeClr val="tx1"/>
                </a:solidFill>
                <a:latin typeface="Arial" panose="020B0604020202020204" pitchFamily="34" charset="0"/>
              </a:rPr>
              <a:t>His robes for mine:  Such anguish none can know.  Christ, God’s Beloved, condemned as though His foe.   He, as though I, accursed and left alone: I, as though He, embraced and welcomed home! </a:t>
            </a:r>
          </a:p>
        </p:txBody>
      </p:sp>
      <p:sp>
        <p:nvSpPr>
          <p:cNvPr id="6" name="TextBox 5">
            <a:extLst>
              <a:ext uri="{FF2B5EF4-FFF2-40B4-BE49-F238E27FC236}">
                <a16:creationId xmlns:a16="http://schemas.microsoft.com/office/drawing/2014/main" id="{35AEF477-5C82-704B-B1B2-4F91075639EB}"/>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His Robes For Mine</a:t>
            </a:r>
          </a:p>
        </p:txBody>
      </p:sp>
    </p:spTree>
    <p:extLst>
      <p:ext uri="{BB962C8B-B14F-4D97-AF65-F5344CB8AC3E}">
        <p14:creationId xmlns:p14="http://schemas.microsoft.com/office/powerpoint/2010/main" val="1683543127"/>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1FB7C-8F5D-F234-E0F8-E0A695841AD1}"/>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364DE2C1-2543-F0EE-5683-5F1F4C278514}"/>
              </a:ext>
            </a:extLst>
          </p:cNvPr>
          <p:cNvSpPr txBox="1">
            <a:spLocks noChangeArrowheads="1"/>
          </p:cNvSpPr>
          <p:nvPr/>
        </p:nvSpPr>
        <p:spPr bwMode="auto">
          <a:xfrm>
            <a:off x="173038" y="801254"/>
            <a:ext cx="1180560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000" b="0" dirty="0">
                <a:solidFill>
                  <a:schemeClr val="tx1"/>
                </a:solidFill>
                <a:latin typeface="Arial" panose="020B0604020202020204" pitchFamily="34" charset="0"/>
              </a:rPr>
              <a:t>I cling to Christ, and marvel at the cost: Jesus forsaken, God estranged from God.  Bought by such love, mu life is not my own; My praise, my all, shall be for Christ alone. </a:t>
            </a:r>
          </a:p>
        </p:txBody>
      </p:sp>
      <p:sp>
        <p:nvSpPr>
          <p:cNvPr id="6" name="TextBox 5">
            <a:extLst>
              <a:ext uri="{FF2B5EF4-FFF2-40B4-BE49-F238E27FC236}">
                <a16:creationId xmlns:a16="http://schemas.microsoft.com/office/drawing/2014/main" id="{57ABD213-7773-80FD-DC85-2FFB4BB28A1C}"/>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His Robes For Mine</a:t>
            </a:r>
          </a:p>
        </p:txBody>
      </p:sp>
    </p:spTree>
    <p:extLst>
      <p:ext uri="{BB962C8B-B14F-4D97-AF65-F5344CB8AC3E}">
        <p14:creationId xmlns:p14="http://schemas.microsoft.com/office/powerpoint/2010/main" val="737186030"/>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243F8-72B0-DDB7-EA52-2AF22CF81C4F}"/>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56E073FA-B61F-4FAE-2DCF-6260EA4CBC43}"/>
              </a:ext>
            </a:extLst>
          </p:cNvPr>
          <p:cNvSpPr txBox="1">
            <a:spLocks noChangeArrowheads="1"/>
          </p:cNvSpPr>
          <p:nvPr/>
        </p:nvSpPr>
        <p:spPr bwMode="auto">
          <a:xfrm>
            <a:off x="193199" y="812829"/>
            <a:ext cx="11805602"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400" b="0" dirty="0">
                <a:solidFill>
                  <a:schemeClr val="tx1"/>
                </a:solidFill>
                <a:latin typeface="Calibri" panose="020F0502020204030204" pitchFamily="34" charset="0"/>
                <a:ea typeface="Calibri" panose="020F0502020204030204" pitchFamily="34" charset="0"/>
                <a:cs typeface="Calibri" panose="020F0502020204030204" pitchFamily="34" charset="0"/>
              </a:rPr>
              <a:t>“…because if you confess with your mouth that Jesus is Lord and believe in your heart that God raised Him from the dead, you will be saved.  For with the heart, one believes and is JUSTIFIED, and with the mouth confesses and is saved “   </a:t>
            </a:r>
          </a:p>
        </p:txBody>
      </p:sp>
      <p:sp>
        <p:nvSpPr>
          <p:cNvPr id="6" name="TextBox 5">
            <a:extLst>
              <a:ext uri="{FF2B5EF4-FFF2-40B4-BE49-F238E27FC236}">
                <a16:creationId xmlns:a16="http://schemas.microsoft.com/office/drawing/2014/main" id="{CF670E9D-DF1A-71CA-3065-88095F53A35E}"/>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Romans 10:9-10</a:t>
            </a:r>
          </a:p>
        </p:txBody>
      </p:sp>
    </p:spTree>
    <p:extLst>
      <p:ext uri="{BB962C8B-B14F-4D97-AF65-F5344CB8AC3E}">
        <p14:creationId xmlns:p14="http://schemas.microsoft.com/office/powerpoint/2010/main" val="2906177234"/>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477CA-A30E-65D2-333C-8F7CA3471478}"/>
            </a:ext>
          </a:extLst>
        </p:cNvPr>
        <p:cNvGrpSpPr/>
        <p:nvPr/>
      </p:nvGrpSpPr>
      <p:grpSpPr>
        <a:xfrm>
          <a:off x="0" y="0"/>
          <a:ext cx="0" cy="0"/>
          <a:chOff x="0" y="0"/>
          <a:chExt cx="0" cy="0"/>
        </a:xfrm>
      </p:grpSpPr>
      <p:pic>
        <p:nvPicPr>
          <p:cNvPr id="6" name="Picture 5" descr="A close-up of a blue background&#10;&#10;AI-generated content may be incorrect.">
            <a:extLst>
              <a:ext uri="{FF2B5EF4-FFF2-40B4-BE49-F238E27FC236}">
                <a16:creationId xmlns:a16="http://schemas.microsoft.com/office/drawing/2014/main" id="{55C212DF-3C4C-17D9-9B41-AB2F763D0134}"/>
              </a:ext>
            </a:extLst>
          </p:cNvPr>
          <p:cNvPicPr>
            <a:picLocks noChangeAspect="1"/>
          </p:cNvPicPr>
          <p:nvPr/>
        </p:nvPicPr>
        <p:blipFill>
          <a:blip r:embed="rId2"/>
          <a:stretch>
            <a:fillRect/>
          </a:stretch>
        </p:blipFill>
        <p:spPr>
          <a:xfrm>
            <a:off x="0" y="11156"/>
            <a:ext cx="12192000" cy="6858000"/>
          </a:xfrm>
          <a:prstGeom prst="rect">
            <a:avLst/>
          </a:prstGeom>
        </p:spPr>
      </p:pic>
      <p:sp>
        <p:nvSpPr>
          <p:cNvPr id="3" name="Subtitle 2">
            <a:extLst>
              <a:ext uri="{FF2B5EF4-FFF2-40B4-BE49-F238E27FC236}">
                <a16:creationId xmlns:a16="http://schemas.microsoft.com/office/drawing/2014/main" id="{860A66F6-D767-A6C3-AB5B-E1FF37179892}"/>
              </a:ext>
            </a:extLst>
          </p:cNvPr>
          <p:cNvSpPr>
            <a:spLocks noGrp="1"/>
          </p:cNvSpPr>
          <p:nvPr>
            <p:ph type="subTitle" idx="1"/>
          </p:nvPr>
        </p:nvSpPr>
        <p:spPr>
          <a:xfrm>
            <a:off x="0" y="139533"/>
            <a:ext cx="12192000" cy="1947333"/>
          </a:xfrm>
        </p:spPr>
        <p:txBody>
          <a:bodyPr>
            <a:normAutofit/>
          </a:bodyPr>
          <a:lstStyle/>
          <a:p>
            <a:pPr algn="ctr"/>
            <a:r>
              <a:rPr lang="en-US" sz="8600" b="1" i="1" dirty="0">
                <a:solidFill>
                  <a:schemeClr val="tx1"/>
                </a:solidFill>
                <a:latin typeface="Calibri" panose="020F0502020204030204" pitchFamily="34" charset="0"/>
                <a:ea typeface="Calibri" panose="020F0502020204030204" pitchFamily="34" charset="0"/>
                <a:cs typeface="Calibri" panose="020F0502020204030204" pitchFamily="34" charset="0"/>
              </a:rPr>
              <a:t>Ordo </a:t>
            </a:r>
            <a:r>
              <a:rPr lang="en-US" sz="8600" b="1" i="1" dirty="0" err="1">
                <a:solidFill>
                  <a:schemeClr val="tx1"/>
                </a:solidFill>
                <a:latin typeface="Calibri" panose="020F0502020204030204" pitchFamily="34" charset="0"/>
                <a:ea typeface="Calibri" panose="020F0502020204030204" pitchFamily="34" charset="0"/>
                <a:cs typeface="Calibri" panose="020F0502020204030204" pitchFamily="34" charset="0"/>
              </a:rPr>
              <a:t>Salutis</a:t>
            </a:r>
            <a:endParaRPr lang="en-US" sz="8600" b="1" i="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51EF6DB-FFCE-70C4-BC45-6972AAF6057D}"/>
              </a:ext>
            </a:extLst>
          </p:cNvPr>
          <p:cNvSpPr txBox="1"/>
          <p:nvPr/>
        </p:nvSpPr>
        <p:spPr>
          <a:xfrm>
            <a:off x="7452360" y="6219706"/>
            <a:ext cx="4462272" cy="369332"/>
          </a:xfrm>
          <a:prstGeom prst="rect">
            <a:avLst/>
          </a:prstGeom>
          <a:noFill/>
        </p:spPr>
        <p:txBody>
          <a:bodyPr wrap="square" rtlCol="0">
            <a:spAutoFit/>
          </a:bodyPr>
          <a:lstStyle/>
          <a:p>
            <a:pPr algn="r"/>
            <a:r>
              <a:rPr lang="en-US" dirty="0">
                <a:latin typeface="Avenir Next LT Pro Light" panose="020B0304020202020204" pitchFamily="34" charset="0"/>
              </a:rPr>
              <a:t> Sunday, August 10, 2025</a:t>
            </a:r>
          </a:p>
        </p:txBody>
      </p:sp>
      <p:sp>
        <p:nvSpPr>
          <p:cNvPr id="7" name="Subtitle 2">
            <a:extLst>
              <a:ext uri="{FF2B5EF4-FFF2-40B4-BE49-F238E27FC236}">
                <a16:creationId xmlns:a16="http://schemas.microsoft.com/office/drawing/2014/main" id="{6DCC2488-0415-1911-E135-58754121FDFF}"/>
              </a:ext>
            </a:extLst>
          </p:cNvPr>
          <p:cNvSpPr txBox="1">
            <a:spLocks/>
          </p:cNvSpPr>
          <p:nvPr/>
        </p:nvSpPr>
        <p:spPr>
          <a:xfrm>
            <a:off x="0" y="4730107"/>
            <a:ext cx="12192000" cy="1947333"/>
          </a:xfrm>
          <a:prstGeom prst="rect">
            <a:avLst/>
          </a:prstGeom>
        </p:spPr>
        <p:txBody>
          <a:bodyPr vert="horz" lIns="91440" tIns="45720" rIns="91440" bIns="45720" rtlCol="0">
            <a:normAutofit/>
          </a:bodyPr>
          <a:lstStyle>
            <a:lvl1pPr marL="0" indent="0" algn="ctr" defTabSz="914400" rtl="0" eaLnBrk="1" latinLnBrk="0" hangingPunct="1">
              <a:lnSpc>
                <a:spcPct val="120000"/>
              </a:lnSpc>
              <a:spcBef>
                <a:spcPts val="1000"/>
              </a:spcBef>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r>
              <a:rPr lang="en-US" sz="4000" b="1" dirty="0">
                <a:latin typeface="Calibri" panose="020F0502020204030204" pitchFamily="34" charset="0"/>
                <a:ea typeface="Calibri" panose="020F0502020204030204" pitchFamily="34" charset="0"/>
                <a:cs typeface="Calibri" panose="020F0502020204030204" pitchFamily="34" charset="0"/>
              </a:rPr>
              <a:t>The Order of Salvation – Justification by Faith Alone</a:t>
            </a:r>
          </a:p>
          <a:p>
            <a:r>
              <a:rPr lang="en-US" sz="2800" dirty="0">
                <a:latin typeface="Calibri" panose="020F0502020204030204" pitchFamily="34" charset="0"/>
                <a:ea typeface="Calibri" panose="020F0502020204030204" pitchFamily="34" charset="0"/>
                <a:cs typeface="Calibri" panose="020F0502020204030204" pitchFamily="34" charset="0"/>
              </a:rPr>
              <a:t>Hope Community Bible Church Summer Series</a:t>
            </a:r>
          </a:p>
        </p:txBody>
      </p:sp>
    </p:spTree>
    <p:extLst>
      <p:ext uri="{BB962C8B-B14F-4D97-AF65-F5344CB8AC3E}">
        <p14:creationId xmlns:p14="http://schemas.microsoft.com/office/powerpoint/2010/main" val="1583396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4CA74-1269-E024-2B2A-7AD2673917CF}"/>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3995DD17-436E-2BBE-2B71-F8FDA6E8F551}"/>
              </a:ext>
            </a:extLst>
          </p:cNvPr>
          <p:cNvSpPr txBox="1">
            <a:spLocks noChangeArrowheads="1"/>
          </p:cNvSpPr>
          <p:nvPr/>
        </p:nvSpPr>
        <p:spPr bwMode="auto">
          <a:xfrm>
            <a:off x="173038" y="1024281"/>
            <a:ext cx="1180560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800" b="0" dirty="0">
                <a:solidFill>
                  <a:schemeClr val="tx1"/>
                </a:solidFill>
                <a:latin typeface="Calibri" panose="020F0502020204030204" pitchFamily="34" charset="0"/>
                <a:ea typeface="Calibri" panose="020F0502020204030204" pitchFamily="34" charset="0"/>
                <a:cs typeface="Calibri" panose="020F0502020204030204" pitchFamily="34" charset="0"/>
              </a:rPr>
              <a:t>Have you considered my servant Job, that there none like him on the earth, a blameless and upright man, who fears God and turns away from evil? </a:t>
            </a:r>
          </a:p>
        </p:txBody>
      </p:sp>
      <p:sp>
        <p:nvSpPr>
          <p:cNvPr id="6" name="TextBox 5">
            <a:extLst>
              <a:ext uri="{FF2B5EF4-FFF2-40B4-BE49-F238E27FC236}">
                <a16:creationId xmlns:a16="http://schemas.microsoft.com/office/drawing/2014/main" id="{DBE2B93B-63A1-C3A4-F691-19ED394858B6}"/>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Job 1:8</a:t>
            </a:r>
          </a:p>
        </p:txBody>
      </p:sp>
    </p:spTree>
    <p:extLst>
      <p:ext uri="{BB962C8B-B14F-4D97-AF65-F5344CB8AC3E}">
        <p14:creationId xmlns:p14="http://schemas.microsoft.com/office/powerpoint/2010/main" val="192831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DF7FA-F939-60A0-6287-1CEF3730CB1C}"/>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4484FF30-5834-82A9-CBFC-8E638BBA153E}"/>
              </a:ext>
            </a:extLst>
          </p:cNvPr>
          <p:cNvSpPr txBox="1">
            <a:spLocks noChangeArrowheads="1"/>
          </p:cNvSpPr>
          <p:nvPr/>
        </p:nvSpPr>
        <p:spPr bwMode="auto">
          <a:xfrm>
            <a:off x="173038" y="1024281"/>
            <a:ext cx="11805602"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571500" indent="-571500">
              <a:buAutoNum type="romanUcPeriod"/>
            </a:pPr>
            <a:r>
              <a:rPr lang="en-US" sz="3600" i="0" dirty="0">
                <a:solidFill>
                  <a:schemeClr val="tx1"/>
                </a:solidFill>
              </a:rPr>
              <a:t>Why is Justification by faith alone so important?</a:t>
            </a:r>
          </a:p>
          <a:p>
            <a:endParaRPr lang="en-US" sz="3600" i="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b="0" i="0" dirty="0">
                <a:solidFill>
                  <a:schemeClr val="tx1"/>
                </a:solidFill>
                <a:latin typeface="Arial" panose="020B0604020202020204" pitchFamily="34" charset="0"/>
              </a:rPr>
              <a:t>His Elect have been Foreknown, Predestined, Called, Regenerated, </a:t>
            </a:r>
            <a:r>
              <a:rPr lang="en-US" i="0" u="sng" dirty="0">
                <a:solidFill>
                  <a:schemeClr val="tx1"/>
                </a:solidFill>
                <a:latin typeface="Arial" panose="020B0604020202020204" pitchFamily="34" charset="0"/>
              </a:rPr>
              <a:t>Justified</a:t>
            </a:r>
            <a:r>
              <a:rPr lang="en-US" b="0" i="0" dirty="0">
                <a:solidFill>
                  <a:schemeClr val="tx1"/>
                </a:solidFill>
                <a:latin typeface="Arial" panose="020B0604020202020204" pitchFamily="34" charset="0"/>
              </a:rPr>
              <a:t>, Adopted, Sanctified, Preserved and untimely Glorified. (Ordo </a:t>
            </a:r>
            <a:r>
              <a:rPr lang="en-US" b="0" i="0" dirty="0" err="1">
                <a:solidFill>
                  <a:schemeClr val="tx1"/>
                </a:solidFill>
                <a:latin typeface="Arial" panose="020B0604020202020204" pitchFamily="34" charset="0"/>
              </a:rPr>
              <a:t>Salutis</a:t>
            </a:r>
            <a:r>
              <a:rPr lang="en-US" b="0" i="0" dirty="0">
                <a:solidFill>
                  <a:schemeClr val="tx1"/>
                </a:solidFill>
                <a:latin typeface="Arial" panose="020B0604020202020204" pitchFamily="34" charset="0"/>
              </a:rPr>
              <a:t>)</a:t>
            </a:r>
            <a:endParaRPr lang="en-US" b="0" i="0" dirty="0">
              <a:solidFill>
                <a:schemeClr val="tx1"/>
              </a:solidFill>
              <a:latin typeface="Arial" panose="020B0604020202020204" pitchFamily="34" charset="0"/>
              <a:ea typeface="Calibri" panose="020F0502020204030204" pitchFamily="34" charset="0"/>
            </a:endParaRPr>
          </a:p>
          <a:p>
            <a:endParaRPr lang="en-US" sz="44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D846DED-D3BD-07DC-37F8-5AFCDCDA5A3D}"/>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Justification by Faith Alone</a:t>
            </a:r>
          </a:p>
        </p:txBody>
      </p:sp>
    </p:spTree>
    <p:extLst>
      <p:ext uri="{BB962C8B-B14F-4D97-AF65-F5344CB8AC3E}">
        <p14:creationId xmlns:p14="http://schemas.microsoft.com/office/powerpoint/2010/main" val="35459352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par>
                          <p:cTn id="8" fill="hold">
                            <p:stCondLst>
                              <p:cond delay="2250"/>
                            </p:stCondLst>
                            <p:childTnLst>
                              <p:par>
                                <p:cTn id="9" presetID="10" presetClass="entr" presetSubtype="0" fill="hold" grpId="0" nodeType="afterEffect">
                                  <p:stCondLst>
                                    <p:cond delay="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2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278A9-0977-6176-2040-4E00229AAB4E}"/>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BFA69919-372A-7601-9C17-C97F02CD443B}"/>
              </a:ext>
            </a:extLst>
          </p:cNvPr>
          <p:cNvSpPr txBox="1">
            <a:spLocks noChangeArrowheads="1"/>
          </p:cNvSpPr>
          <p:nvPr/>
        </p:nvSpPr>
        <p:spPr bwMode="auto">
          <a:xfrm>
            <a:off x="173038" y="1024281"/>
            <a:ext cx="1180560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indent="-857250">
              <a:buFont typeface="+mj-lt"/>
              <a:buAutoNum type="romanUcPeriod" startAt="2"/>
            </a:pPr>
            <a:r>
              <a:rPr lang="en-US" sz="3600" i="0" dirty="0">
                <a:solidFill>
                  <a:schemeClr val="tx1"/>
                </a:solidFill>
              </a:rPr>
              <a:t>What is Justification by Faith?</a:t>
            </a:r>
          </a:p>
          <a:p>
            <a:pPr lvl="2"/>
            <a:r>
              <a:rPr lang="en-US" sz="3600" b="0" dirty="0">
                <a:solidFill>
                  <a:schemeClr val="tx1"/>
                </a:solidFill>
                <a:latin typeface="Arial" panose="020B0604020202020204" pitchFamily="34" charset="0"/>
              </a:rPr>
              <a:t>Simply put, to justify is to declare righteous. </a:t>
            </a:r>
            <a:endParaRPr lang="en-US" sz="3600" b="0" dirty="0">
              <a:solidFill>
                <a:schemeClr val="tx1"/>
              </a:solidFill>
              <a:latin typeface="Arial" panose="020B060402020202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6A8F3DA4-26D8-3F18-1539-DA48DC42D430}"/>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Justification by Faith Alone</a:t>
            </a:r>
          </a:p>
        </p:txBody>
      </p:sp>
      <p:sp>
        <p:nvSpPr>
          <p:cNvPr id="2" name="Text Box 3">
            <a:extLst>
              <a:ext uri="{FF2B5EF4-FFF2-40B4-BE49-F238E27FC236}">
                <a16:creationId xmlns:a16="http://schemas.microsoft.com/office/drawing/2014/main" id="{51631174-A043-6D25-F1D2-0EA0B61B3CE7}"/>
              </a:ext>
            </a:extLst>
          </p:cNvPr>
          <p:cNvSpPr txBox="1">
            <a:spLocks noChangeArrowheads="1"/>
          </p:cNvSpPr>
          <p:nvPr/>
        </p:nvSpPr>
        <p:spPr bwMode="auto">
          <a:xfrm>
            <a:off x="173038" y="2696963"/>
            <a:ext cx="1180560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000" b="0" dirty="0">
                <a:solidFill>
                  <a:schemeClr val="tx1"/>
                </a:solidFill>
                <a:latin typeface="Arial" panose="020B0604020202020204" pitchFamily="34" charset="0"/>
              </a:rPr>
              <a:t>“the root of the idea in justification is the declaration of the Lord, the righteous judge, that the man who believes in Christ, sinful though he be, is righteous—is viewed as being righteous, because in Christ he has come into a righteous relationship with the Lord”. G. E. Ladd.</a:t>
            </a:r>
          </a:p>
        </p:txBody>
      </p:sp>
    </p:spTree>
    <p:extLst>
      <p:ext uri="{BB962C8B-B14F-4D97-AF65-F5344CB8AC3E}">
        <p14:creationId xmlns:p14="http://schemas.microsoft.com/office/powerpoint/2010/main" val="24429959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7EA91-DD3F-738D-EC34-6D95A9FD699D}"/>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3E1BD851-6DE8-09D0-A2BE-19F01DEDB3C9}"/>
              </a:ext>
            </a:extLst>
          </p:cNvPr>
          <p:cNvSpPr txBox="1">
            <a:spLocks noChangeArrowheads="1"/>
          </p:cNvSpPr>
          <p:nvPr/>
        </p:nvSpPr>
        <p:spPr bwMode="auto">
          <a:xfrm>
            <a:off x="173038" y="1024281"/>
            <a:ext cx="1180560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400" b="0" dirty="0">
                <a:solidFill>
                  <a:schemeClr val="tx1"/>
                </a:solidFill>
                <a:latin typeface="Calibri" panose="020F0502020204030204" pitchFamily="34" charset="0"/>
                <a:ea typeface="Calibri" panose="020F0502020204030204" pitchFamily="34" charset="0"/>
                <a:cs typeface="Calibri" panose="020F0502020204030204" pitchFamily="34" charset="0"/>
              </a:rPr>
              <a:t>16 For I am not ashamed of the gospel, for it is the power of God for salvation to everyone who believes, to the Jew first and also to the Greek. 17 For in it the righteousness of God is revealed from faith to faith; as it is written, "BUT THE RIGHTEOUS man SHALL LIVE BY FAITH." </a:t>
            </a:r>
          </a:p>
        </p:txBody>
      </p:sp>
      <p:sp>
        <p:nvSpPr>
          <p:cNvPr id="6" name="TextBox 5">
            <a:extLst>
              <a:ext uri="{FF2B5EF4-FFF2-40B4-BE49-F238E27FC236}">
                <a16:creationId xmlns:a16="http://schemas.microsoft.com/office/drawing/2014/main" id="{DF1368FC-BE86-126E-0ABF-F1E157D31C0D}"/>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Romans 1:16-17</a:t>
            </a:r>
          </a:p>
        </p:txBody>
      </p:sp>
    </p:spTree>
    <p:extLst>
      <p:ext uri="{BB962C8B-B14F-4D97-AF65-F5344CB8AC3E}">
        <p14:creationId xmlns:p14="http://schemas.microsoft.com/office/powerpoint/2010/main" val="21867449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F3DB7-0579-A102-6295-6E6153E2FC75}"/>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81D93F5D-BF2C-6F2A-0F58-4FF34F5C9607}"/>
              </a:ext>
            </a:extLst>
          </p:cNvPr>
          <p:cNvSpPr txBox="1">
            <a:spLocks noChangeArrowheads="1"/>
          </p:cNvSpPr>
          <p:nvPr/>
        </p:nvSpPr>
        <p:spPr bwMode="auto">
          <a:xfrm>
            <a:off x="173038" y="1024281"/>
            <a:ext cx="1180560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800" b="0" dirty="0">
                <a:solidFill>
                  <a:schemeClr val="tx1"/>
                </a:solidFill>
                <a:latin typeface="Calibri" panose="020F0502020204030204" pitchFamily="34" charset="0"/>
                <a:ea typeface="Calibri" panose="020F0502020204030204" pitchFamily="34" charset="0"/>
                <a:cs typeface="Calibri" panose="020F0502020204030204" pitchFamily="34" charset="0"/>
              </a:rPr>
              <a:t>“And there is salvation in no one else, for there is no other name under heaven given among men by which we can be saved”. </a:t>
            </a:r>
          </a:p>
        </p:txBody>
      </p:sp>
      <p:sp>
        <p:nvSpPr>
          <p:cNvPr id="6" name="TextBox 5">
            <a:extLst>
              <a:ext uri="{FF2B5EF4-FFF2-40B4-BE49-F238E27FC236}">
                <a16:creationId xmlns:a16="http://schemas.microsoft.com/office/drawing/2014/main" id="{5E7AD9AE-FD12-DF30-2EC8-9688CE3061D6}"/>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Acts 4:12</a:t>
            </a:r>
          </a:p>
        </p:txBody>
      </p:sp>
    </p:spTree>
    <p:extLst>
      <p:ext uri="{BB962C8B-B14F-4D97-AF65-F5344CB8AC3E}">
        <p14:creationId xmlns:p14="http://schemas.microsoft.com/office/powerpoint/2010/main" val="7442636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6C6A4-642F-4D3C-0959-B73D603CBE77}"/>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900A0965-A1BC-D324-C798-B54D152F0BA5}"/>
              </a:ext>
            </a:extLst>
          </p:cNvPr>
          <p:cNvSpPr txBox="1">
            <a:spLocks noChangeArrowheads="1"/>
          </p:cNvSpPr>
          <p:nvPr/>
        </p:nvSpPr>
        <p:spPr bwMode="auto">
          <a:xfrm>
            <a:off x="173038" y="1024281"/>
            <a:ext cx="1180560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400" b="0" i="0" dirty="0">
                <a:solidFill>
                  <a:schemeClr val="tx1"/>
                </a:solidFill>
                <a:latin typeface="Arial" panose="020B0604020202020204" pitchFamily="34" charset="0"/>
              </a:rPr>
              <a:t>Justification does not make anyone holy; it simply declares him to be not guilty before the Lord and therefore treated as holy. </a:t>
            </a:r>
            <a:endParaRPr lang="en-US" sz="4400" b="0" i="0" dirty="0">
              <a:solidFill>
                <a:schemeClr val="tx1"/>
              </a:solidFill>
              <a:latin typeface="Arial" panose="020B060402020202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9BF252C7-9DF3-7921-F8C6-4988EA2DA949}"/>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Thought</a:t>
            </a:r>
          </a:p>
        </p:txBody>
      </p:sp>
    </p:spTree>
    <p:extLst>
      <p:ext uri="{BB962C8B-B14F-4D97-AF65-F5344CB8AC3E}">
        <p14:creationId xmlns:p14="http://schemas.microsoft.com/office/powerpoint/2010/main" val="35420634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Damask</Template>
  <TotalTime>10383</TotalTime>
  <Words>2416</Words>
  <Application>Microsoft Office PowerPoint</Application>
  <PresentationFormat>Widescreen</PresentationFormat>
  <Paragraphs>156</Paragraphs>
  <Slides>38</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Aptos</vt:lpstr>
      <vt:lpstr>Arial</vt:lpstr>
      <vt:lpstr>Avenir Next LT Pro Light</vt:lpstr>
      <vt:lpstr>Bookman Old Style</vt:lpstr>
      <vt:lpstr>Calibri</vt:lpstr>
      <vt:lpstr>Rockwell</vt:lpstr>
      <vt:lpstr>Wingdings</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Resolved to be a servant-driven church</dc:title>
  <dc:creator>Ed</dc:creator>
  <cp:lastModifiedBy>Ed Godfrey</cp:lastModifiedBy>
  <cp:revision>65</cp:revision>
  <dcterms:created xsi:type="dcterms:W3CDTF">2022-12-30T16:15:56Z</dcterms:created>
  <dcterms:modified xsi:type="dcterms:W3CDTF">2025-08-09T20:09:00Z</dcterms:modified>
</cp:coreProperties>
</file>